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65858-CB9C-4B2E-8718-8F66EF1B4682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59EBE-5404-4BC7-A475-E86051D8F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9EBE-5404-4BC7-A475-E86051D8F78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59EBE-5404-4BC7-A475-E86051D8F78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D490-2E67-4010-B9E1-C3F067D54A2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D349-097D-4C96-8938-2CB7E3CB6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D490-2E67-4010-B9E1-C3F067D54A2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D349-097D-4C96-8938-2CB7E3CB6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D490-2E67-4010-B9E1-C3F067D54A2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D349-097D-4C96-8938-2CB7E3CB6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D490-2E67-4010-B9E1-C3F067D54A2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D349-097D-4C96-8938-2CB7E3CB6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D490-2E67-4010-B9E1-C3F067D54A2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D349-097D-4C96-8938-2CB7E3CB6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D490-2E67-4010-B9E1-C3F067D54A2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D349-097D-4C96-8938-2CB7E3CB6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D490-2E67-4010-B9E1-C3F067D54A2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D349-097D-4C96-8938-2CB7E3CB6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D490-2E67-4010-B9E1-C3F067D54A2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D349-097D-4C96-8938-2CB7E3CB6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D490-2E67-4010-B9E1-C3F067D54A2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D349-097D-4C96-8938-2CB7E3CB6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D490-2E67-4010-B9E1-C3F067D54A2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D349-097D-4C96-8938-2CB7E3CB6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D490-2E67-4010-B9E1-C3F067D54A2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D349-097D-4C96-8938-2CB7E3CB6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BD490-2E67-4010-B9E1-C3F067D54A23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1D349-097D-4C96-8938-2CB7E3CB6A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0" y="0"/>
            <a:ext cx="6588224" cy="3068960"/>
          </a:xfrm>
          <a:prstGeom prst="cloudCallou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Табуретка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лучший друг!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Если сесть захочешь вдруг!</a:t>
            </a:r>
          </a:p>
          <a:p>
            <a:pPr algn="ctr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Авторская работа:</a:t>
            </a:r>
          </a:p>
          <a:p>
            <a:pPr algn="ctr"/>
            <a:r>
              <a:rPr lang="ru-RU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Курочкина Игоря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4000"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t="10021" b="7688"/>
          <a:stretch>
            <a:fillRect/>
          </a:stretch>
        </p:blipFill>
        <p:spPr bwMode="auto">
          <a:xfrm>
            <a:off x="4860032" y="404664"/>
            <a:ext cx="4454283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548680"/>
            <a:ext cx="56886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Перед вами не просто творенье,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Человеческих рук сочиненье,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Представляем ТАБУРЕТ оригинальный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Качественный, функциональный.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FF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Хоть просто присесть,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Хоть чайку на досуге попить,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Можно всё, что угодно,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 такой незатейливой красотой!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FF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 чего же мы табурет смастерили?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 материал мы такой применили – 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Сосна – древесина известная,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Ценная и полезная,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Для табурета нашего 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Сырьё самое подходящее!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Служить табурет нам этот будет  вечно,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Если ухаживать, конечно!!!</a:t>
            </a:r>
            <a:endParaRPr lang="ru-RU" sz="2000" b="1" dirty="0" smtClean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6912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	</a:t>
            </a:r>
            <a:r>
              <a:rPr lang="ru-RU" sz="2200" dirty="0" smtClean="0">
                <a:latin typeface="Comic Sans MS" pitchFamily="66" charset="0"/>
              </a:rPr>
              <a:t>Табурет – это привычный для всех, удобный и компактный предмет мебели.</a:t>
            </a:r>
          </a:p>
          <a:p>
            <a:pPr algn="just"/>
            <a:r>
              <a:rPr lang="ru-RU" sz="2200" dirty="0" smtClean="0">
                <a:latin typeface="Comic Sans MS" pitchFamily="66" charset="0"/>
              </a:rPr>
              <a:t>	Приобретенные в магазине и изготовленные из древесных композитов стулья, табуретки, шкафы не всегда отвечают всем требованиям покупателей и, к тому же, бывают не очень крепкими!.. Поэтому-то и возникает вопрос о том, как сделать табурет своими руками из дерева, чтобы он был надежен и прослужил много лет?</a:t>
            </a:r>
          </a:p>
          <a:p>
            <a:pPr algn="just"/>
            <a:r>
              <a:rPr lang="ru-RU" sz="2200" dirty="0" smtClean="0">
                <a:latin typeface="Comic Sans MS" pitchFamily="66" charset="0"/>
              </a:rPr>
              <a:t>	На уроках столярного дела я многому научился, в том числе изготавливать табуретки. Одну из них я сделал в подарок девочкам младших классов</a:t>
            </a:r>
            <a:r>
              <a:rPr lang="ru-RU" sz="2200" dirty="0" smtClean="0">
                <a:latin typeface="Bookman Old Style" pitchFamily="18" charset="0"/>
              </a:rPr>
              <a:t>…</a:t>
            </a:r>
            <a:endParaRPr lang="ru-RU" sz="22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0"/>
            <a:ext cx="61206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АКТУАЛЬНОСТЬ</a:t>
            </a:r>
            <a:endParaRPr lang="ru-RU" sz="3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6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К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611560" y="260648"/>
            <a:ext cx="3600400" cy="624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К.jpg"/>
          <p:cNvPicPr>
            <a:picLocks noChangeAspect="1"/>
          </p:cNvPicPr>
          <p:nvPr/>
        </p:nvPicPr>
        <p:blipFill>
          <a:blip r:embed="rId4" cstate="print"/>
          <a:srcRect t="12201" b="6951"/>
          <a:stretch>
            <a:fillRect/>
          </a:stretch>
        </p:blipFill>
        <p:spPr>
          <a:xfrm>
            <a:off x="4671484" y="260649"/>
            <a:ext cx="3833572" cy="619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t="-6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395536" y="404664"/>
            <a:ext cx="8229600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Описание работы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124744"/>
            <a:ext cx="8136904" cy="5733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6700" b="1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b="1" dirty="0" smtClean="0">
              <a:solidFill>
                <a:srgbClr val="00CC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700" b="1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b="1" dirty="0" smtClean="0">
              <a:solidFill>
                <a:srgbClr val="00CC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700" b="1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b="1" dirty="0" smtClean="0">
              <a:solidFill>
                <a:srgbClr val="00CC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700" b="1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b="1" dirty="0" smtClean="0">
              <a:solidFill>
                <a:srgbClr val="00CC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73038" marR="0" lvl="0" indent="-3175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Перед началом работы изготовления </a:t>
            </a:r>
            <a:r>
              <a:rPr lang="ru-RU" sz="7200" dirty="0" smtClean="0">
                <a:latin typeface="Times New Roman" pitchFamily="18" charset="0"/>
                <a:ea typeface="+mj-ea"/>
                <a:cs typeface="Times New Roman" pitchFamily="18" charset="0"/>
              </a:rPr>
              <a:t>табурета 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необходимо рассчитать размеры изделия и сделать чертёж на бумаге.</a:t>
            </a:r>
          </a:p>
          <a:p>
            <a:pPr marL="361950" marR="0" lvl="0" indent="-36195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AutoNum type="arabicPeriod"/>
              <a:tabLst/>
              <a:defRPr/>
            </a:pP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atin typeface="Times New Roman" pitchFamily="18" charset="0"/>
                <a:ea typeface="+mj-ea"/>
                <a:cs typeface="Times New Roman" pitchFamily="18" charset="0"/>
              </a:rPr>
              <a:t>2. Затем перенести чертежи заготовок на материал и по конкретным «выкройкам» распилить дерево.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atin typeface="Times New Roman" pitchFamily="18" charset="0"/>
                <a:ea typeface="+mj-ea"/>
                <a:cs typeface="Times New Roman" pitchFamily="18" charset="0"/>
              </a:rPr>
              <a:t>3. После распилки всех заготовок необходимо их ошкурить наждачной бумагой.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7200" dirty="0" smtClean="0">
                <a:latin typeface="Times New Roman" pitchFamily="18" charset="0"/>
                <a:ea typeface="+mj-ea"/>
                <a:cs typeface="Times New Roman" pitchFamily="18" charset="0"/>
              </a:rPr>
              <a:t>4. Разметить карандашом места крепления деталей, просверлить для </a:t>
            </a:r>
            <a:r>
              <a:rPr lang="ru-RU" sz="7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саморезов</a:t>
            </a:r>
            <a:r>
              <a:rPr lang="ru-RU" sz="7200" dirty="0" smtClean="0">
                <a:latin typeface="Times New Roman" pitchFamily="18" charset="0"/>
                <a:ea typeface="+mj-ea"/>
                <a:cs typeface="Times New Roman" pitchFamily="18" charset="0"/>
              </a:rPr>
              <a:t> дырочки..</a:t>
            </a:r>
          </a:p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endParaRPr lang="ru-RU" sz="7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7200" dirty="0" smtClean="0">
                <a:latin typeface="Times New Roman" pitchFamily="18" charset="0"/>
                <a:ea typeface="+mj-ea"/>
                <a:cs typeface="Times New Roman" pitchFamily="18" charset="0"/>
              </a:rPr>
              <a:t>5. Покрасить все детали и дать высохнуть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ru-RU" sz="7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atin typeface="Times New Roman" pitchFamily="18" charset="0"/>
                <a:ea typeface="+mj-ea"/>
                <a:cs typeface="Times New Roman" pitchFamily="18" charset="0"/>
              </a:rPr>
              <a:t>6. Места крепления и стыков промазать  специальным клеем.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ru-RU" sz="7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atin typeface="Times New Roman" pitchFamily="18" charset="0"/>
                <a:ea typeface="+mj-ea"/>
                <a:cs typeface="Times New Roman" pitchFamily="18" charset="0"/>
              </a:rPr>
              <a:t>7 Соединить все детали между собой.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lang="ru-RU" sz="7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ru-RU" sz="7200" dirty="0" smtClean="0">
                <a:latin typeface="Times New Roman" pitchFamily="18" charset="0"/>
                <a:ea typeface="+mj-ea"/>
                <a:cs typeface="Times New Roman" pitchFamily="18" charset="0"/>
              </a:rPr>
              <a:t>8. Обтянуть сидение (верхнюю часть табурета) тканью, можно проложить </a:t>
            </a:r>
            <a:r>
              <a:rPr lang="ru-RU" sz="7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паралон</a:t>
            </a:r>
            <a:r>
              <a:rPr lang="ru-RU" sz="72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400" dirty="0" smtClean="0">
              <a:latin typeface="Book Antiqua" pitchFamily="18" charset="0"/>
            </a:endParaRPr>
          </a:p>
          <a:p>
            <a:pPr lvl="0" fontAlgn="base">
              <a:lnSpc>
                <a:spcPct val="120000"/>
              </a:lnSpc>
            </a:pPr>
            <a:endParaRPr lang="ru-RU" sz="7200" dirty="0" smtClean="0">
              <a:latin typeface="Book Antiqua" pitchFamily="18" charset="0"/>
            </a:endParaRPr>
          </a:p>
          <a:p>
            <a:pPr lvl="0" fontAlgn="base">
              <a:lnSpc>
                <a:spcPct val="120000"/>
              </a:lnSpc>
            </a:pPr>
            <a:endParaRPr lang="ru-RU" sz="7200" dirty="0" smtClean="0">
              <a:latin typeface="Book Antiqu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ru-RU" sz="7200" dirty="0" smtClean="0">
              <a:latin typeface="Book Antiqua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dirty="0" smtClean="0"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dirty="0" smtClean="0"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67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t="-6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755576" y="404664"/>
            <a:ext cx="7869560" cy="10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Использованные нами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материалы и их средняя стоимость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124744"/>
            <a:ext cx="8136904" cy="5733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6700" b="1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b="1" dirty="0" smtClean="0">
              <a:solidFill>
                <a:srgbClr val="00CC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700" b="1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b="1" dirty="0" smtClean="0">
              <a:solidFill>
                <a:srgbClr val="00CC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700" b="1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b="1" dirty="0" smtClean="0">
              <a:solidFill>
                <a:srgbClr val="00CC00"/>
              </a:solidFill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700" b="1" i="0" u="none" strike="noStrike" kern="1200" cap="none" spc="0" normalizeH="0" baseline="0" noProof="0" dirty="0" smtClean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b="1" dirty="0" smtClean="0">
              <a:solidFill>
                <a:srgbClr val="00CC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400" dirty="0" smtClean="0">
              <a:latin typeface="Book Antiqua" pitchFamily="18" charset="0"/>
            </a:endParaRPr>
          </a:p>
          <a:p>
            <a:pPr lvl="0" fontAlgn="base">
              <a:lnSpc>
                <a:spcPct val="120000"/>
              </a:lnSpc>
            </a:pPr>
            <a:endParaRPr lang="ru-RU" sz="7200" dirty="0" smtClean="0">
              <a:latin typeface="Book Antiqua" pitchFamily="18" charset="0"/>
            </a:endParaRPr>
          </a:p>
          <a:p>
            <a:pPr lvl="0" fontAlgn="base">
              <a:lnSpc>
                <a:spcPct val="120000"/>
              </a:lnSpc>
            </a:pPr>
            <a:endParaRPr lang="ru-RU" sz="7200" dirty="0" smtClean="0">
              <a:latin typeface="Book Antiqua" pitchFamily="18" charset="0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ru-RU" sz="7200" dirty="0" smtClean="0">
              <a:latin typeface="Book Antiqua" pitchFamily="18" charset="0"/>
            </a:endParaRPr>
          </a:p>
          <a:p>
            <a:pPr lvl="0" algn="just">
              <a:lnSpc>
                <a:spcPct val="120000"/>
              </a:lnSpc>
              <a:spcBef>
                <a:spcPct val="0"/>
              </a:spcBef>
            </a:pP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dirty="0" smtClean="0"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700" dirty="0" smtClean="0">
              <a:latin typeface="Book Antiqua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6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endParaRPr kumimoji="0" lang="ru-RU" sz="67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556792"/>
          <a:ext cx="756084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80"/>
                <a:gridCol w="1440160"/>
              </a:tblGrid>
              <a:tr h="1466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+mj-ea"/>
                          <a:cs typeface="+mj-cs"/>
                        </a:rPr>
                        <a:t>Доска (деревянная дверца от старой парты),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+mj-ea"/>
                          <a:cs typeface="+mj-cs"/>
                        </a:rPr>
                        <a:t>брусок 50х50х300 (1 </a:t>
                      </a:r>
                      <a:r>
                        <a:rPr lang="ru-RU" sz="2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+mj-ea"/>
                          <a:cs typeface="+mj-cs"/>
                        </a:rPr>
                        <a:t>шт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+mj-ea"/>
                          <a:cs typeface="+mj-cs"/>
                        </a:rPr>
                        <a:t>)</a:t>
                      </a:r>
                      <a:endParaRPr lang="ru-RU" sz="2400" dirty="0" smtClean="0">
                        <a:latin typeface="Comic Sans MS" pitchFamily="66" charset="0"/>
                      </a:endParaRPr>
                    </a:p>
                    <a:p>
                      <a:endParaRPr lang="ru-RU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190 рублей</a:t>
                      </a:r>
                      <a:endParaRPr lang="ru-RU" sz="2400" dirty="0"/>
                    </a:p>
                  </a:txBody>
                  <a:tcPr/>
                </a:tc>
              </a:tr>
              <a:tr h="807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+mj-ea"/>
                          <a:cs typeface="+mj-cs"/>
                        </a:rPr>
                        <a:t>Клей  для дерева</a:t>
                      </a:r>
                    </a:p>
                    <a:p>
                      <a:endParaRPr lang="ru-RU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85 рублей</a:t>
                      </a:r>
                      <a:endParaRPr lang="ru-RU" sz="2400" dirty="0"/>
                    </a:p>
                  </a:txBody>
                  <a:tcPr/>
                </a:tc>
              </a:tr>
              <a:tr h="8072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+mj-ea"/>
                          <a:cs typeface="+mj-cs"/>
                        </a:rPr>
                        <a:t>Краска по дереву 200 </a:t>
                      </a:r>
                      <a:r>
                        <a:rPr lang="ru-RU" sz="2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mic Sans MS" pitchFamily="66" charset="0"/>
                          <a:ea typeface="+mj-ea"/>
                          <a:cs typeface="+mj-cs"/>
                        </a:rPr>
                        <a:t>гр</a:t>
                      </a:r>
                      <a:endParaRPr lang="ru-RU" sz="2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mic Sans MS" pitchFamily="66" charset="0"/>
                        <a:ea typeface="+mj-ea"/>
                        <a:cs typeface="+mj-cs"/>
                      </a:endParaRPr>
                    </a:p>
                    <a:p>
                      <a:endParaRPr lang="ru-RU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240 рублей</a:t>
                      </a:r>
                      <a:endParaRPr lang="ru-RU" sz="2400" dirty="0"/>
                    </a:p>
                  </a:txBody>
                  <a:tcPr/>
                </a:tc>
              </a:tr>
              <a:tr h="807212">
                <a:tc>
                  <a:txBody>
                    <a:bodyPr/>
                    <a:lstStyle/>
                    <a:p>
                      <a:pPr algn="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ИТОГО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515 рублей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5877272"/>
            <a:ext cx="756084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Стоимость готового изделия в магазине – от 1350 рублей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ВЫГОДА – 815 рублей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143</Words>
  <Application>Microsoft Office PowerPoint</Application>
  <PresentationFormat>Экран (4:3)</PresentationFormat>
  <Paragraphs>105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2022-04-05T09:48:31Z</dcterms:created>
  <dcterms:modified xsi:type="dcterms:W3CDTF">2022-04-06T14:55:03Z</dcterms:modified>
</cp:coreProperties>
</file>