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3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0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3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4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6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2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6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0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9DFD-8B78-4CE8-A1D0-01F28EFCD9A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D51A0-588C-40F1-ACD5-5DA482F5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 моего компа\Марина Игоревна\Замещающие семьи\Семинар январь 2017\Для презентации по ССЗС\126 фоны для презентаций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Bookman Old Style" pitchFamily="18" charset="0"/>
              </a:rPr>
              <a:t>ГКУ ВО «Камешковский  детский  дом»</a:t>
            </a:r>
            <a:br>
              <a:rPr lang="ru-RU" sz="1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Команда «Новое поколение»</a:t>
            </a:r>
            <a:b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Тур №3</a:t>
            </a: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Конкурс поделок «Палитра талантов»</a:t>
            </a:r>
            <a:endParaRPr lang="ru-RU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Индивидуальная творческая работа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Поделка: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«Нежность»</a:t>
            </a:r>
          </a:p>
          <a:p>
            <a:pPr marL="0" indent="0">
              <a:buNone/>
            </a:pPr>
            <a:endParaRPr lang="ru-RU" sz="2000" dirty="0">
              <a:latin typeface="Arial Narrow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ru-RU" sz="2000" dirty="0">
              <a:latin typeface="Arial Narrow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Применение: оригинальный подарок друзьям и  близким, украшение интерьера, декоративное мыло. 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733256"/>
            <a:ext cx="67687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Поделку выполнил:  Щелков  Андрей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Апрель 2022</a:t>
            </a:r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>
          <a:xfrm>
            <a:off x="995003" y="1921586"/>
            <a:ext cx="295528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с моего компа\Марина Игоревна\Замещающие семьи\Семинар январь 2017\Для презентации по ССЗС\126 фоны для презентаций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1329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          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27884"/>
            <a:ext cx="79208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Bookman Old Style" pitchFamily="18" charset="0"/>
              </a:rPr>
              <a:t>Используемые   инструменты и материалы: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1.Стеклянная миска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2. Мыльная основа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3. Палочка (деревянная)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4. Клеенка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5. Полотенце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</a:t>
            </a:r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6. Перчатки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7. Стол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8. Красители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 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9. Ароматизаторы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10. Нож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      </a:t>
            </a: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11. СВЧ печь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     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12. Силиконовая форма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1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с моего компа\Марина Игоревна\Замещающие семьи\Семинар январь 2017\Для презентации по ССЗС\126 фоны для презентаций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1329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          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27884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Описание выполнения данной  поделки:</a:t>
            </a:r>
          </a:p>
          <a:p>
            <a:endParaRPr lang="ru-RU" sz="24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Bookman Old Style" pitchFamily="18" charset="0"/>
              </a:rPr>
              <a:t>1. Нарезание мыльной основы.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1"/>
                </a:solidFill>
                <a:latin typeface="Bookman Old Style" pitchFamily="18" charset="0"/>
              </a:rPr>
              <a:t>2. Разогреть мыльную основу в микроволновой печи при времени  30 секунд.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3.  Добавить краситель.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4. Размешать палочкой.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5. Продезинфицировать форму спиртом.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6. Залить массу в форму, подождать 30 минут не трогая форму во избежание деформации.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7. С истечением трех часов достать готовое мыло  из  формы.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8. Положить на чистую, сухую поверхность.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B0F0"/>
                </a:solidFill>
                <a:latin typeface="Bookman Old Style" pitchFamily="18" charset="0"/>
              </a:rPr>
              <a:t>9. Оставить в сухом месте на 24 часа до полной  готовности.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endParaRPr lang="ru-RU" sz="2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8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788" y="1052735"/>
            <a:ext cx="76266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Стоимость  затраченных  средств на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данную  поделку: 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Перечень и стоимость материалов, из которых  выполнена поделка</a:t>
            </a:r>
          </a:p>
          <a:p>
            <a:endParaRPr lang="ru-RU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1.корзинка                     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30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рублей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2. Мыльная основа             50 рублей за 100 грамм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3. Палочки (деревянные)     1 штука 5 рублей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4. спирт (салфетка спиртовая)        1 шт. 3 рубля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5. Зелень                                15 рублей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</a:t>
            </a:r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6. Перчатки                            0 рублей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7. Красители (пигмент)      10 гр.   70 рублей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9. Ароматизаторы (эфирное масло)  2-3 капли  1рубль</a:t>
            </a:r>
          </a:p>
          <a:p>
            <a:r>
              <a:rPr lang="ru-RU" b="1" dirty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10. Силиконовая форма            аренда</a:t>
            </a:r>
          </a:p>
          <a:p>
            <a:endParaRPr lang="ru-RU" b="1" dirty="0">
              <a:solidFill>
                <a:srgbClr val="00B05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Итого: </a:t>
            </a: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174 </a:t>
            </a: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рубля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Bookman Old Style" pitchFamily="18" charset="0"/>
              </a:rPr>
              <a:t>               </a:t>
            </a:r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3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788" y="1052735"/>
            <a:ext cx="762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5" y="728700"/>
            <a:ext cx="7200799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788" y="1052735"/>
            <a:ext cx="762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b="10934"/>
          <a:stretch/>
        </p:blipFill>
        <p:spPr>
          <a:xfrm>
            <a:off x="346373" y="800708"/>
            <a:ext cx="4515966" cy="5256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00" y="508818"/>
            <a:ext cx="3939876" cy="2954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27206"/>
            <a:ext cx="4307726" cy="32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13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289</Words>
  <Application>Microsoft Office PowerPoint</Application>
  <PresentationFormat>Экран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Bookman Old Style</vt:lpstr>
      <vt:lpstr>Calibri</vt:lpstr>
      <vt:lpstr>Тема Office</vt:lpstr>
      <vt:lpstr>ГКУ ВО «Камешковский  детский  дом» Команда «Новое поколение» Тур №3 Конкурс поделок «Палитра талантов»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17</cp:revision>
  <dcterms:created xsi:type="dcterms:W3CDTF">2022-04-05T15:17:53Z</dcterms:created>
  <dcterms:modified xsi:type="dcterms:W3CDTF">2022-04-07T04:57:07Z</dcterms:modified>
</cp:coreProperties>
</file>