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56" r:id="rId3"/>
    <p:sldId id="273" r:id="rId4"/>
    <p:sldId id="268" r:id="rId5"/>
    <p:sldId id="269" r:id="rId6"/>
    <p:sldId id="270" r:id="rId7"/>
    <p:sldId id="271" r:id="rId8"/>
    <p:sldId id="272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B43B-129F-499E-9C73-8E299BD913E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181F-88AE-4992-8A8B-AD9DF8F278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B43B-129F-499E-9C73-8E299BD913E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181F-88AE-4992-8A8B-AD9DF8F27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B43B-129F-499E-9C73-8E299BD913E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181F-88AE-4992-8A8B-AD9DF8F27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ECD779-BBA2-4977-AED9-66DDE6E70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3EAC27-421A-4D55-A713-6FDB55321E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8B0E4C9-581D-450A-AB1F-7729129AA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DE059-738E-4B08-9279-FB3AFC9014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42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B43B-129F-499E-9C73-8E299BD913E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181F-88AE-4992-8A8B-AD9DF8F27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B43B-129F-499E-9C73-8E299BD913E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181F-88AE-4992-8A8B-AD9DF8F2788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B43B-129F-499E-9C73-8E299BD913E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181F-88AE-4992-8A8B-AD9DF8F27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B43B-129F-499E-9C73-8E299BD913E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181F-88AE-4992-8A8B-AD9DF8F27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B43B-129F-499E-9C73-8E299BD913E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181F-88AE-4992-8A8B-AD9DF8F27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B43B-129F-499E-9C73-8E299BD913E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181F-88AE-4992-8A8B-AD9DF8F278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B43B-129F-499E-9C73-8E299BD913E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181F-88AE-4992-8A8B-AD9DF8F27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B43B-129F-499E-9C73-8E299BD913E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181F-88AE-4992-8A8B-AD9DF8F278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8AB43B-129F-499E-9C73-8E299BD913E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522181F-88AE-4992-8A8B-AD9DF8F2788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vxlRPX5Ji8" TargetMode="Externa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D8EFB0-9F95-4351-9C7A-8EE10A6E1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00"/>
            <a:ext cx="8121840" cy="68497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985EEE4-9899-4508-8A89-E5F361082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73016"/>
            <a:ext cx="2362200" cy="1952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6F6F83-0C0F-4BD5-8BAC-0A819D502F0F}"/>
              </a:ext>
            </a:extLst>
          </p:cNvPr>
          <p:cNvSpPr/>
          <p:nvPr/>
        </p:nvSpPr>
        <p:spPr>
          <a:xfrm>
            <a:off x="1795831" y="2420888"/>
            <a:ext cx="63464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«ПАЛИТРА ТАЛАНТОВ»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DB658EF-8178-40AB-985C-4741FF97AB38}"/>
              </a:ext>
            </a:extLst>
          </p:cNvPr>
          <p:cNvSpPr/>
          <p:nvPr/>
        </p:nvSpPr>
        <p:spPr>
          <a:xfrm>
            <a:off x="2555776" y="475899"/>
            <a:ext cx="5040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ГКУ ВО «Муромский</a:t>
            </a:r>
          </a:p>
          <a:p>
            <a:pPr algn="ctr"/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детский дом»</a:t>
            </a:r>
          </a:p>
        </p:txBody>
      </p:sp>
    </p:spTree>
    <p:extLst>
      <p:ext uri="{BB962C8B-B14F-4D97-AF65-F5344CB8AC3E}">
        <p14:creationId xmlns:p14="http://schemas.microsoft.com/office/powerpoint/2010/main" val="29661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F43483-6F62-4160-89CA-80B70BC6B722}"/>
              </a:ext>
            </a:extLst>
          </p:cNvPr>
          <p:cNvSpPr/>
          <p:nvPr/>
        </p:nvSpPr>
        <p:spPr>
          <a:xfrm>
            <a:off x="1588471" y="132492"/>
            <a:ext cx="564757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Очумелые ручки </a:t>
            </a:r>
          </a:p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от </a:t>
            </a:r>
          </a:p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Сергея  Колесова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E81AA9-2B49-4041-9418-983FA577A1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29000"/>
            <a:ext cx="3298192" cy="267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F85336-C484-4CA2-9D85-7C82FF71C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7681" y="383092"/>
            <a:ext cx="2852936" cy="21397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9600A8-93A9-459C-8F8F-50DEB5CF497C}"/>
              </a:ext>
            </a:extLst>
          </p:cNvPr>
          <p:cNvSpPr/>
          <p:nvPr/>
        </p:nvSpPr>
        <p:spPr>
          <a:xfrm>
            <a:off x="2843808" y="60999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Мастер обучения</a:t>
            </a:r>
          </a:p>
          <a:p>
            <a:pPr algn="ctr"/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Александр Викторович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BA25A-D40C-404A-B0BE-DD6D29418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Краткое описание работы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7BB72C-53CA-43A9-9F98-A5EF87D55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25" y="1444030"/>
            <a:ext cx="3214599" cy="180821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9BE7E1-CB7F-4E4F-91D8-84E27C6534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05417"/>
            <a:ext cx="2745319" cy="20551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B8C5BF-1AB5-4F35-9D88-48C1AB91E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135437"/>
            <a:ext cx="2364432" cy="1577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416EA4-04AB-4F62-8A74-014F11FDB2B4}"/>
              </a:ext>
            </a:extLst>
          </p:cNvPr>
          <p:cNvSpPr txBox="1"/>
          <p:nvPr/>
        </p:nvSpPr>
        <p:spPr>
          <a:xfrm>
            <a:off x="4114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D10CD1-AC22-4B82-80FD-2B2CD91D6E6E}"/>
              </a:ext>
            </a:extLst>
          </p:cNvPr>
          <p:cNvSpPr txBox="1"/>
          <p:nvPr/>
        </p:nvSpPr>
        <p:spPr>
          <a:xfrm>
            <a:off x="971600" y="3286935"/>
            <a:ext cx="57606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Заготовка бересты, в отличие от заготовки дерева, позволяет сохранить ресурс - при правильном удалении верхнего слоя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некоторое время она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наростает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снова.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Бересту снимают лентами или пластами. </a:t>
            </a:r>
          </a:p>
          <a:p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Для получения ленты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делают вертикальный надрез на стволе на максимально достижимой высоте, потом, двигаясь по спирали, срезают ленту до самого низа.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работой непосредственно с бересты счищают непрочные верхние слои или расслаивают до получения нужной толщины.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Запаривают бересту, чтобы она была эластичной и не рвалась, молодую бересту, можно не запаривать.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63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D8433-D693-4C05-A440-5A6B2A057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Краткое описание работы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57FAE33-37F8-4AB6-A6D7-856008322066}"/>
              </a:ext>
            </a:extLst>
          </p:cNvPr>
          <p:cNvSpPr/>
          <p:nvPr/>
        </p:nvSpPr>
        <p:spPr>
          <a:xfrm>
            <a:off x="1430340" y="1484784"/>
            <a:ext cx="76061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Для нашего лукошка берем 12 полосок шириной не меньше 20 мм и плетем коврик. В угловых линиях пересечения полосок устанавливаем 4 зажима, а наименьшее количество зажимов потребуется 8 штук.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формируем углы, устанавливая еще 4 зажима на образующихся боковых стенках напротив угла. Дно уплотняем и плетем боковые стороны на желаемую высоту, например, на две диагонали, считая по углу от дна лукошка.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 результате плетения верхний край лукошка имеет уголками. По окружности вплетаем один ряд лент в одну сторону, а затем второй ряд в другую сторону. После этого желательно выровнять все изгибы диагоналей по краю лукошка, чтобы они были в одной плоскости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Концы полосок вплетаем (выковыриваем) в дно в два слоя. Лишнюю длину обрежем или сделаем повороты и вплетем в поверхность дна и стенок.(схема- слайд 5,6,7).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98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D368C2-CB66-414C-AC99-5B5970A2A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91133"/>
            <a:ext cx="3598770" cy="20260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0F0530-BE6B-43FD-BF17-11792E4C4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92" y="1490029"/>
            <a:ext cx="3528392" cy="19863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7BBBE5-DFE0-4BB1-ABEA-7C990585A9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77" y="4630228"/>
            <a:ext cx="3602487" cy="2026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E524B46-4BFB-4246-90E4-0E0557931474}"/>
              </a:ext>
            </a:extLst>
          </p:cNvPr>
          <p:cNvSpPr/>
          <p:nvPr/>
        </p:nvSpPr>
        <p:spPr>
          <a:xfrm>
            <a:off x="1979712" y="3385693"/>
            <a:ext cx="60745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1                 2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7811F93-6AE2-44B2-A848-F6512AFD6857}"/>
              </a:ext>
            </a:extLst>
          </p:cNvPr>
          <p:cNvSpPr/>
          <p:nvPr/>
        </p:nvSpPr>
        <p:spPr>
          <a:xfrm>
            <a:off x="5140559" y="5429256"/>
            <a:ext cx="498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FECD05-4997-409A-AD64-7F8387DD63B1}"/>
              </a:ext>
            </a:extLst>
          </p:cNvPr>
          <p:cNvSpPr/>
          <p:nvPr/>
        </p:nvSpPr>
        <p:spPr>
          <a:xfrm>
            <a:off x="1814166" y="270900"/>
            <a:ext cx="66527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Схема изготовление </a:t>
            </a:r>
          </a:p>
          <a:p>
            <a:pPr algn="ctr"/>
            <a:r>
              <a:rPr 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кузовка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0271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333073F2-4152-4C6A-AC23-0A983C479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72" y="3429000"/>
            <a:ext cx="3856980" cy="2170553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390AA8-A727-4C90-A232-43733E809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3457032" cy="19442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CBFF80-4468-4B00-9085-76F23DAB7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632"/>
            <a:ext cx="3457032" cy="19442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4D40B1-2645-4EB5-9BB0-398881414C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866" y="3490695"/>
            <a:ext cx="3605735" cy="202653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BDAD84F-BE64-43C8-953D-BCF8F38CAE40}"/>
              </a:ext>
            </a:extLst>
          </p:cNvPr>
          <p:cNvSpPr/>
          <p:nvPr/>
        </p:nvSpPr>
        <p:spPr>
          <a:xfrm>
            <a:off x="2286251" y="2060848"/>
            <a:ext cx="5147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4                               5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B16877D-7535-419A-BDE8-F65672FD3555}"/>
              </a:ext>
            </a:extLst>
          </p:cNvPr>
          <p:cNvSpPr/>
          <p:nvPr/>
        </p:nvSpPr>
        <p:spPr>
          <a:xfrm>
            <a:off x="1799558" y="5644405"/>
            <a:ext cx="6359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6                                        7</a:t>
            </a:r>
          </a:p>
        </p:txBody>
      </p:sp>
    </p:spTree>
    <p:extLst>
      <p:ext uri="{BB962C8B-B14F-4D97-AF65-F5344CB8AC3E}">
        <p14:creationId xmlns:p14="http://schemas.microsoft.com/office/powerpoint/2010/main" val="341365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3357C2B-6AB6-4F30-BF18-2F549E295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03" y="260648"/>
            <a:ext cx="3856980" cy="2169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EECB99-7375-4A51-8EC6-7FF9E2C27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9512" y="3557592"/>
            <a:ext cx="3332989" cy="24997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A60849-D20C-4C7D-A97A-AF8E82590693}"/>
              </a:ext>
            </a:extLst>
          </p:cNvPr>
          <p:cNvSpPr/>
          <p:nvPr/>
        </p:nvSpPr>
        <p:spPr>
          <a:xfrm>
            <a:off x="2455593" y="2348880"/>
            <a:ext cx="5178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8                               9</a:t>
            </a:r>
          </a:p>
        </p:txBody>
      </p:sp>
    </p:spTree>
    <p:extLst>
      <p:ext uri="{BB962C8B-B14F-4D97-AF65-F5344CB8AC3E}">
        <p14:creationId xmlns:p14="http://schemas.microsoft.com/office/powerpoint/2010/main" val="947541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C5EA7D08-B3AC-42D9-AB5F-E54BE7C537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6870700" cy="6270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 dirty="0"/>
              <a:t>	Примерная стоимость затраченных средств </a:t>
            </a:r>
            <a:endParaRPr lang="ru-RU" altLang="ru-RU" sz="4000" dirty="0">
              <a:solidFill>
                <a:srgbClr val="FF0000"/>
              </a:solidFill>
            </a:endParaRPr>
          </a:p>
        </p:txBody>
      </p:sp>
      <p:graphicFrame>
        <p:nvGraphicFramePr>
          <p:cNvPr id="65671" name="Group 135">
            <a:extLst>
              <a:ext uri="{FF2B5EF4-FFF2-40B4-BE49-F238E27FC236}">
                <a16:creationId xmlns:a16="http://schemas.microsoft.com/office/drawing/2014/main" id="{25FA248D-9E23-4B2B-9740-24A904ED1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548894"/>
              </p:ext>
            </p:extLst>
          </p:nvPr>
        </p:nvGraphicFramePr>
        <p:xfrm>
          <a:off x="1331640" y="1258623"/>
          <a:ext cx="6120680" cy="2864380"/>
        </p:xfrm>
        <a:graphic>
          <a:graphicData uri="http://schemas.openxmlformats.org/drawingml/2006/table">
            <a:tbl>
              <a:tblPr/>
              <a:tblGrid>
                <a:gridCol w="549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7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1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237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62000" algn="l"/>
                        </a:tabLst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66" marB="457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62000" algn="l"/>
                        </a:tabLst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66" marB="457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62000" algn="l"/>
                        </a:tabLst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66" marB="457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62000" algn="l"/>
                        </a:tabLst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66" marB="457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0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62000" algn="l"/>
                        </a:tabLst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66" marB="457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62000" algn="l"/>
                        </a:tabLst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Шило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66" marB="457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62000" algn="l"/>
                        </a:tabLst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штука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66" marB="457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62000" algn="l"/>
                        </a:tabLst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66" marB="457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0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62000" algn="l"/>
                        </a:tabLst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66" marB="457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62000" algn="l"/>
                        </a:tabLst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береста</a:t>
                      </a:r>
                    </a:p>
                  </a:txBody>
                  <a:tcPr marT="45766" marB="457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62000" algn="l"/>
                        </a:tabLst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66" marB="457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62000" algn="l"/>
                        </a:tabLst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6" marB="457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338925"/>
                  </a:ext>
                </a:extLst>
              </a:tr>
              <a:tr h="6940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62000" algn="l"/>
                        </a:tabLst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66" marB="457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62000" algn="l"/>
                        </a:tabLst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Нож-резак</a:t>
                      </a:r>
                    </a:p>
                  </a:txBody>
                  <a:tcPr marT="45766" marB="457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62000" algn="l"/>
                        </a:tabLst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66" marB="457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62000" algn="l"/>
                        </a:tabLst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6" marB="457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739406"/>
                  </a:ext>
                </a:extLst>
              </a:tr>
            </a:tbl>
          </a:graphicData>
        </a:graphic>
      </p:graphicFrame>
      <p:sp>
        <p:nvSpPr>
          <p:cNvPr id="65669" name="Rectangle 133">
            <a:extLst>
              <a:ext uri="{FF2B5EF4-FFF2-40B4-BE49-F238E27FC236}">
                <a16:creationId xmlns:a16="http://schemas.microsoft.com/office/drawing/2014/main" id="{8982B266-F598-4A01-9B73-BEC6D3C0C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872182"/>
            <a:ext cx="7991475" cy="692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62000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62000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62000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620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620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620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620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620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620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/>
              <a:t>                       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Добыта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собственными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силами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 штука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/>
              <a:t>Итого:300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5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5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5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5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6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6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6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56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6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6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56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6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6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56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6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6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E70F6-8A56-4330-A45A-B7AE79403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Цель применения представленного изделия в самостоятельной жизни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AEE880-2FA4-484B-A8B5-E8F93B475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Кузовок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набирка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набируха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 – старинный крестьянский предмет домашнего обихода, предназначенный для сбора дикорастущих и садовых ягод, грибов,  а также для посева зерен и сбора урожая. </a:t>
            </a:r>
          </a:p>
          <a:p>
            <a:pPr marL="82296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незаменимый предмет актуален и по сей день, так как сохраняет полезные свойства ягод и не обременяет тяжелой ношей. </a:t>
            </a:r>
          </a:p>
          <a:p>
            <a:pPr marL="82296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будущем, я хочу стать мастером, как мой наставник Александр Викторович, создам кружок для детей и буду обучать данному ремеслу.</a:t>
            </a:r>
          </a:p>
          <a:p>
            <a:pPr marL="82296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дальнейшей перспективе, мое ремесло будет приносить стабильный доход, так как эта техника актуальна и сегодня, как предмет домашнего интерьера например: ваза для фруктов,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конфетница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многое другое.</a:t>
            </a:r>
          </a:p>
        </p:txBody>
      </p:sp>
    </p:spTree>
    <p:extLst>
      <p:ext uri="{BB962C8B-B14F-4D97-AF65-F5344CB8AC3E}">
        <p14:creationId xmlns:p14="http://schemas.microsoft.com/office/powerpoint/2010/main" val="1482367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183</TotalTime>
  <Words>258</Words>
  <Application>Microsoft Office PowerPoint</Application>
  <PresentationFormat>Экран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Comic Sans MS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Краткое описание работы</vt:lpstr>
      <vt:lpstr>Краткое описание работы</vt:lpstr>
      <vt:lpstr>Презентация PowerPoint</vt:lpstr>
      <vt:lpstr>Презентация PowerPoint</vt:lpstr>
      <vt:lpstr>Презентация PowerPoint</vt:lpstr>
      <vt:lpstr> Примерная стоимость затраченных средств </vt:lpstr>
      <vt:lpstr>Цель применения представленного изделия в самостоятельной жизни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Плетение из полос бересты, щепы, лыка.  Изделие: Плетеный короб</dc:title>
  <dc:creator>Дмитрий</dc:creator>
  <cp:lastModifiedBy>Ксения Гадалова</cp:lastModifiedBy>
  <cp:revision>25</cp:revision>
  <dcterms:created xsi:type="dcterms:W3CDTF">2015-10-12T14:58:26Z</dcterms:created>
  <dcterms:modified xsi:type="dcterms:W3CDTF">2022-04-05T11:56:34Z</dcterms:modified>
</cp:coreProperties>
</file>