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фото\фото воспитанников\фон  презентаций\ФОНЫ ДЛЯ ПРЕЗЕНТАЦИЙ\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1" y="0"/>
            <a:ext cx="916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6" y="44624"/>
            <a:ext cx="7743336" cy="165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92080" y="1951673"/>
            <a:ext cx="35283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Индивидуальная творческая работа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Поделка: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«Кот Ученый»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Применение: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украшение садового участка,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экологичная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  игрушка  для  детей  младшего школьного возраста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187624" y="5517232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Поделку выполнил: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Иноземцев  Дмитрий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Апрель 2022</a:t>
            </a:r>
          </a:p>
          <a:p>
            <a:endParaRPr lang="ru-RU" dirty="0"/>
          </a:p>
        </p:txBody>
      </p:sp>
      <p:pic>
        <p:nvPicPr>
          <p:cNvPr id="1026" name="Picture 2" descr="C:\Users\User\Desktop\IMG_20220407_1308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1" r="12982"/>
          <a:stretch/>
        </p:blipFill>
        <p:spPr bwMode="auto">
          <a:xfrm>
            <a:off x="1187624" y="1699081"/>
            <a:ext cx="2754283" cy="35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5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фото\фото воспитанников\фон  презентаций\ФОНЫ ДЛЯ ПРЕЗЕНТАЦИЙ\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1" y="0"/>
            <a:ext cx="916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116633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Bookman Old Style" pitchFamily="18" charset="0"/>
              </a:rPr>
              <a:t>Используемые   инструменты и материалы: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052736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Трафарет поделки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Обрезы доски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Глаза, шляпка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Саморезы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, которыми будут крепиться части кошки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Лобзик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стамеска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Наждачная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бумага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Лак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Ветошь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Пряжа ( на усы)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Кусочки ткани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фото\фото воспитанников\фон  презентаций\ФОНЫ ДЛЯ ПРЕЗЕНТАЦИЙ\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1" y="0"/>
            <a:ext cx="916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Описание выполнения данной  поделки: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12845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Переносим  трафарет  рисунка  на  заготовки.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Затем обрезаем части заготовки, которые не будут использоваться в работе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помощью наждачной бумаги шлифуем все участки, которые должны быть идеально ровными и гладкими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Соединяем туловище с головой, лапами при помощи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саморезов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Протираем фигурку влажной ветошью, снимая мельчайшую древесную пыль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Приклеиваем  глаза, шляпу, усы, кусочки меха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 fontAlgn="base">
              <a:buFont typeface="Wingdings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Сверху наносим несколько слоев лака, который предотвратит попадание влаги в целлюлозные волокна.</a:t>
            </a:r>
          </a:p>
        </p:txBody>
      </p:sp>
    </p:spTree>
    <p:extLst>
      <p:ext uri="{BB962C8B-B14F-4D97-AF65-F5344CB8AC3E}">
        <p14:creationId xmlns:p14="http://schemas.microsoft.com/office/powerpoint/2010/main" val="112262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фото\фото воспитанников\фон  презентаций\ФОНЫ ДЛЯ ПРЕЗЕНТАЦИЙ\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1" y="0"/>
            <a:ext cx="916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Стоимость  затраченных  средств на </a:t>
            </a:r>
          </a:p>
          <a:p>
            <a:r>
              <a:rPr lang="ru-RU" sz="2400" b="1" dirty="0">
                <a:solidFill>
                  <a:srgbClr val="7030A0"/>
                </a:solidFill>
                <a:latin typeface="Bookman Old Style" pitchFamily="18" charset="0"/>
              </a:rPr>
              <a:t>данную  поделку: 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b="1" u="sng" dirty="0">
                <a:solidFill>
                  <a:srgbClr val="7030A0"/>
                </a:solidFill>
              </a:rPr>
              <a:t>Перечень и стоимость материалов, из которых  выполнена поделка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20840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Трафарет поделки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Обрезы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доски: 0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Глаза,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шляпка: 25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Саморезы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:     50- 7 штук 14 рублей,70- 4 штуки – 12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Лобзик, стамеска:    аренда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Кусочки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ткани: 0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Наждачная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бумага:    20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Лак:80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Ветошь: о рублей</a:t>
            </a:r>
            <a:endParaRPr lang="ru-RU" sz="2400" b="1" dirty="0">
              <a:solidFill>
                <a:srgbClr val="C0504D">
                  <a:lumMod val="75000"/>
                </a:srgbClr>
              </a:solidFill>
              <a:latin typeface="Bookman Old Style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Пряжа:   0,5 метра   0 рублей</a:t>
            </a:r>
          </a:p>
          <a:p>
            <a:pPr lvl="0"/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Bookman Old Style" pitchFamily="18" charset="0"/>
              </a:rPr>
              <a:t>    Итого: 151 рубль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3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фото\фото воспитанников\фон  презентаций\ФОНЫ ДЛЯ ПРЕЗЕНТАЦИЙ\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1" y="0"/>
            <a:ext cx="916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IMG_20220407_121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фото\фото воспитанников\фон  презентаций\ФОНЫ ДЛЯ ПРЕЗЕНТАЦИЙ\6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1" y="0"/>
            <a:ext cx="916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endParaRPr lang="ru-RU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 descr="C:\Users\User\Desktop\IMG_20220407_1218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"/>
          <a:stretch/>
        </p:blipFill>
        <p:spPr bwMode="auto">
          <a:xfrm>
            <a:off x="629816" y="204731"/>
            <a:ext cx="8078755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56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161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2022-04-06T11:18:01Z</dcterms:created>
  <dcterms:modified xsi:type="dcterms:W3CDTF">2022-04-07T10:15:39Z</dcterms:modified>
</cp:coreProperties>
</file>