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C42E-235F-4D0E-8AD7-33524923453E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2564A-2268-4D52-8317-DD89264F4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5288" y="3501008"/>
            <a:ext cx="5757192" cy="3126209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u="sng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3100" b="1" i="1" u="sng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«Джутовая филигрань»</a:t>
            </a:r>
            <a:r>
              <a:rPr lang="ru-RU" sz="27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ru-RU" sz="27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ru-RU" sz="27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ru-RU" sz="27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ru-RU" sz="2700" b="1" i="1" u="sng" dirty="0" smtClean="0">
                <a:solidFill>
                  <a:srgbClr val="FF0000"/>
                </a:solidFill>
                <a:latin typeface="Book Antiqua" pitchFamily="18" charset="0"/>
              </a:rPr>
              <a:t>Материал: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джутовый шпагат </a:t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Работу выполнила: </a:t>
            </a:r>
            <a:r>
              <a:rPr lang="ru-RU" sz="3100" b="1" i="1" dirty="0" smtClean="0">
                <a:solidFill>
                  <a:srgbClr val="0000FF"/>
                </a:solidFill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0000FF"/>
                </a:solidFill>
                <a:latin typeface="Book Antiqua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Васильева Олеся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07496" y="188640"/>
            <a:ext cx="4536504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ГКОУ  Владимирской области </a:t>
            </a:r>
            <a:b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«Лухтоновская  специальная (коррекционная) общеобразовательная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школа-интернат»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2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744" y="1556792"/>
            <a:ext cx="2304256" cy="1850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2000" r="-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7849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</a:rPr>
              <a:t>	</a:t>
            </a: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АКТУАЛЬНОСТЬ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Palatino Linotype" pitchFamily="18" charset="0"/>
              </a:rPr>
              <a:t>Заниматься </a:t>
            </a:r>
            <a:r>
              <a:rPr lang="ru-RU" sz="2400" b="1" dirty="0">
                <a:solidFill>
                  <a:srgbClr val="0000FF"/>
                </a:solidFill>
                <a:latin typeface="Palatino Linotype" pitchFamily="18" charset="0"/>
              </a:rPr>
              <a:t>творчеством сегодня интересно и модно</a:t>
            </a:r>
            <a:r>
              <a:rPr lang="ru-RU" sz="2400" b="1" dirty="0" smtClean="0">
                <a:solidFill>
                  <a:srgbClr val="0000FF"/>
                </a:solidFill>
                <a:latin typeface="Palatino Linotype" pitchFamily="18" charset="0"/>
              </a:rPr>
              <a:t>. Джутовая </a:t>
            </a:r>
            <a:r>
              <a:rPr lang="ru-RU" sz="2400" b="1" dirty="0">
                <a:solidFill>
                  <a:srgbClr val="0000FF"/>
                </a:solidFill>
                <a:latin typeface="Palatino Linotype" pitchFamily="18" charset="0"/>
              </a:rPr>
              <a:t>филигрань – это современный и очень популярный вид рукоделия. </a:t>
            </a:r>
            <a:endParaRPr lang="ru-RU" sz="2400" b="1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algn="just"/>
            <a:r>
              <a:rPr lang="ru-RU" sz="2400" b="1" dirty="0">
                <a:solidFill>
                  <a:srgbClr val="0000FF"/>
                </a:solidFill>
                <a:latin typeface="Palatino Linotype" pitchFamily="18" charset="0"/>
              </a:rPr>
              <a:t> </a:t>
            </a:r>
            <a:r>
              <a:rPr lang="ru-RU" sz="2400" b="1" dirty="0" smtClean="0">
                <a:solidFill>
                  <a:srgbClr val="0000FF"/>
                </a:solidFill>
                <a:latin typeface="Palatino Linotype" pitchFamily="18" charset="0"/>
              </a:rPr>
              <a:t>	Джутовая </a:t>
            </a:r>
            <a:r>
              <a:rPr lang="ru-RU" sz="2400" b="1" dirty="0">
                <a:solidFill>
                  <a:srgbClr val="0000FF"/>
                </a:solidFill>
                <a:latin typeface="Palatino Linotype" pitchFamily="18" charset="0"/>
              </a:rPr>
              <a:t>филигрань — это вид искусства, смысл которого заключается в том, что благодаря плетению из джутового шнура мы можем создавать изящные украшения, элементы декора и даже картины</a:t>
            </a:r>
            <a:r>
              <a:rPr lang="ru-RU" sz="2400" b="1" dirty="0" smtClean="0">
                <a:solidFill>
                  <a:srgbClr val="0000FF"/>
                </a:solidFill>
                <a:latin typeface="Palatino Linotype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Palatino Linotype" pitchFamily="18" charset="0"/>
              </a:rPr>
              <a:t>	В </a:t>
            </a:r>
            <a:r>
              <a:rPr lang="ru-RU" sz="2400" b="1" dirty="0">
                <a:solidFill>
                  <a:srgbClr val="0000FF"/>
                </a:solidFill>
                <a:latin typeface="Palatino Linotype" pitchFamily="18" charset="0"/>
              </a:rPr>
              <a:t>настоящее время джут особенно ценится за его натуральное происхождение. </a:t>
            </a:r>
            <a:endParaRPr lang="ru-RU" sz="2400" b="1" dirty="0" smtClean="0">
              <a:solidFill>
                <a:srgbClr val="0000FF"/>
              </a:solidFill>
              <a:latin typeface="Palatino Linotype" pitchFamily="18" charset="0"/>
            </a:endParaRPr>
          </a:p>
          <a:p>
            <a:pPr algn="just"/>
            <a:r>
              <a:rPr lang="ru-RU" sz="2400" b="1" i="1" dirty="0">
                <a:solidFill>
                  <a:srgbClr val="0000FF"/>
                </a:solidFill>
                <a:latin typeface="Palatino Linotype" pitchFamily="18" charset="0"/>
              </a:rPr>
              <a:t>	</a:t>
            </a:r>
            <a:r>
              <a:rPr lang="ru-RU" sz="2600" b="1" i="1" dirty="0" smtClean="0">
                <a:solidFill>
                  <a:srgbClr val="0000FF"/>
                </a:solidFill>
                <a:latin typeface="Palatino Linotype" pitchFamily="18" charset="0"/>
              </a:rPr>
              <a:t>Он </a:t>
            </a:r>
            <a:r>
              <a:rPr lang="ru-RU" sz="2600" b="1" i="1" dirty="0">
                <a:solidFill>
                  <a:srgbClr val="0000FF"/>
                </a:solidFill>
                <a:latin typeface="Palatino Linotype" pitchFamily="18" charset="0"/>
              </a:rPr>
              <a:t>полностью разлагается микроорганизмами и поэтому после использования сливается с почвой, да еще и обогащает ее органическими веществами и помогает впоследствии получить более высокий урожай зерновых культур</a:t>
            </a:r>
            <a:r>
              <a:rPr lang="ru-RU" sz="2400" b="1" i="1" dirty="0">
                <a:solidFill>
                  <a:srgbClr val="0000FF"/>
                </a:solidFill>
                <a:latin typeface="Palatino Linotype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t="6000" r="-33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6000" r="-29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3000" t="-4000" r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363434"/>
            <a:ext cx="856895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работы нам потребуется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Джутовая нить (шпагат)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Любая пластиковая или стеклянная бутылка (2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шт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Воздушный шар или мячик (2 </a:t>
            </a:r>
            <a:r>
              <a:rPr lang="ru-RU" sz="2400" b="1" dirty="0" err="1" smtClean="0">
                <a:latin typeface="Bookman Old Style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Горячий клей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Ножницы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Ленточки для декора, бусины, картон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1703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Book Antiqua" pitchFamily="18" charset="0"/>
              </a:rPr>
              <a:t>Стоимость затраченных средств: - 194 рубля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Джутовый шпагат (100 м) – 109 рублей;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Клей (клеевой стержень) – 27 рублей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Украшение для декора – 58 рублей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45224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Book Antiqua" pitchFamily="18" charset="0"/>
              </a:rPr>
              <a:t>Цветы в вазе сделаны из мусорных мешков, также можно использовать любые пакеты из супермаркета</a:t>
            </a:r>
            <a:endParaRPr lang="ru-RU" sz="2400" b="1" dirty="0" smtClean="0"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Мешки, пакеты – 1 рубль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Надуваем маленький воздушный шарик, чтобы сделать голову кота.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Затем нанести клей ПВА по кругу на воздушный шар, одновременно накладывая спирально шпагат, начиная сверху шарика. Каждый последующий слой джута должен плотно прилегать к предыдущему. Таким образом обматываем весь шарик.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Пустую бутылку обматываем шпагатом, промазывая клеем.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Когда клей на джуте высохнет, сдуть воздушный шар. Голову приклеиваем к шее горячим  клеем.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Из картона (можно использовать коробки) вырезать заготовки ушей. Их тоже обмотать нитью.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Вырезаем круг из картона, чтобы приклеить его в качестве основы — это дно поделки.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Приклейте глаза, рот, нос, усы.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Bookman Old Style" pitchFamily="18" charset="0"/>
              </a:rPr>
              <a:t>Сделайте украшения и приклейте к поделке.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Описание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>
            <a:lum contrast="20000"/>
          </a:blip>
          <a:srcRect t="1597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404664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latin typeface="Book Antiqua" pitchFamily="18" charset="0"/>
              </a:rPr>
              <a:t>Цветы в вазе сделаны из мусорных мешков, также можно использовать любые пакеты из супермаркета.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Book Antiqua" pitchFamily="18" charset="0"/>
              </a:rPr>
              <a:t>Таким образом мы «даем» вторую жизнь использованным вещам.</a:t>
            </a:r>
            <a:endParaRPr lang="ru-RU" sz="2400" b="1" i="1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2400" b="1" i="1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ru-RU" sz="2400" b="1" dirty="0" smtClean="0"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Мешки, пакеты – 4 рубля</a:t>
            </a:r>
          </a:p>
          <a:p>
            <a:pPr algn="just"/>
            <a:endParaRPr lang="ru-RU" sz="2400" b="1" dirty="0" smtClean="0">
              <a:latin typeface="Book Antiqua" pitchFamily="18" charset="0"/>
            </a:endParaRPr>
          </a:p>
          <a:p>
            <a:pPr algn="just"/>
            <a:endParaRPr lang="ru-RU" sz="2400" b="1" dirty="0" smtClean="0">
              <a:latin typeface="Book Antiqua" pitchFamily="18" charset="0"/>
            </a:endParaRPr>
          </a:p>
          <a:p>
            <a:pPr algn="just"/>
            <a:endParaRPr lang="ru-RU" sz="2400" b="1" dirty="0" smtClean="0">
              <a:latin typeface="Book Antiqua" pitchFamily="18" charset="0"/>
            </a:endParaRPr>
          </a:p>
          <a:p>
            <a:pPr algn="just"/>
            <a:endParaRPr lang="ru-RU" sz="2400" b="1" dirty="0" smtClean="0">
              <a:latin typeface="Book Antiqua" pitchFamily="18" charset="0"/>
            </a:endParaRP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193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«Джутовая филигрань»  Материал: джутовый шпагат   Работу выполнила:  Васильева Олеся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«Джутовая филигрань»  Материал: джутовый шпагат   Работу выполнила:  Васильева Олеся </dc:title>
  <dc:creator>user</dc:creator>
  <cp:lastModifiedBy>user</cp:lastModifiedBy>
  <cp:revision>3</cp:revision>
  <dcterms:created xsi:type="dcterms:W3CDTF">2022-04-05T11:41:54Z</dcterms:created>
  <dcterms:modified xsi:type="dcterms:W3CDTF">2022-04-06T14:54:36Z</dcterms:modified>
</cp:coreProperties>
</file>