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80" r:id="rId4"/>
    <p:sldId id="278" r:id="rId5"/>
    <p:sldId id="272" r:id="rId6"/>
    <p:sldId id="262" r:id="rId7"/>
    <p:sldId id="273" r:id="rId8"/>
    <p:sldId id="263" r:id="rId9"/>
    <p:sldId id="274" r:id="rId10"/>
    <p:sldId id="264" r:id="rId11"/>
    <p:sldId id="275" r:id="rId12"/>
    <p:sldId id="277" r:id="rId13"/>
    <p:sldId id="281" r:id="rId14"/>
    <p:sldId id="258" r:id="rId15"/>
    <p:sldId id="279" r:id="rId16"/>
    <p:sldId id="261" r:id="rId17"/>
    <p:sldId id="25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36CBD-DCF9-4626-A97F-DDB72DA7F2CE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08539-322C-40F4-8561-573F9B500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07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08539-322C-40F4-8561-573F9B500C6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92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C3FC-36E6-4B60-82CE-82DFAF048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FBB911-B5EB-4B2A-B454-3D547E18A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15677-2F2A-425C-AAAE-910BC83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7E8437-6929-4353-8A47-98D02E7B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27BF7-1217-4F0F-9354-B3615718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96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CD127-9EB9-48A3-90C8-1D87F6D15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E8D4FA-B020-4F15-BCC8-9CA9C74CE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3C449B-4F3E-4BF1-AC43-B2D3B873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ACB24-C52F-495D-9BAB-E7C2CF290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55C21C-40F7-4F52-A3AE-39A2F087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04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34E28A-57FC-4155-8298-18FF4CCC1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58ED5C-3180-4BE1-9582-283E0AA3C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C9817-90A7-4071-9B01-921E20BC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06F1E6-0AD5-40DA-A82E-76FA35E8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B0932D-D31C-47E6-929E-CF8A646D5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61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1E073-B030-41D9-AC17-097984189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213DA-B43F-4E77-98A5-8EE9EA5E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31C2D7-26C6-4773-972F-49B560895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7ED50B-A095-4D7F-985A-EAC975FC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B9CB90-8A61-4198-89ED-7E0A8F462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11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7EED5-87C5-4B07-BD11-A3992D51C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B506D0-6648-4AE2-BC44-71FDA4632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F0FB77-9904-4865-BA52-D3FE1C9E8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DA175C-C527-4614-BE83-9053A0A3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59D2EE-E84B-467B-9DD7-0356350A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240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E1F05-3EF3-4FCA-8248-7A2CDF5EA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FEF7A9-7750-4A3E-A42F-FDE90571B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9939B6-4FEE-4B39-986A-017D7623B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979206-AAB5-46C4-A0DF-90C133E1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7FBBF-4039-464C-B2D3-DEBFB0CC2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2ACE4B-4A47-43E8-818B-4F96C681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9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49196-9111-418A-B0DA-0C47E7D66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0BE85A-9ACA-46F7-B2AE-A3F36B711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3AAC0C-3E13-4D53-8D69-53DA859FF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16FBAC-5F36-4024-9DCF-73F5658C1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36DB58-6444-4353-BAAF-1D396E236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973301-3BDF-4524-8E75-724844A1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B92C93-FDF8-4272-AED1-B17B1CAD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2C75D5-EDFA-4DB5-BAE8-C48E1B4E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68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EA5D3-B906-4BB5-BCAF-1E34AF56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88165DF-F2A6-4A33-9F24-43D85376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47FAE9-8212-4048-84F3-BE6A097E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3C4D22-216C-457F-BBB9-E5100C8F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821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6D27A9-6635-4DBA-BA05-94F0FA6F6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0A6B3B-73BE-4164-B70E-D4DA524E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0566E2-44B2-4F86-AD98-EAF3AF59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1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12977-4AAB-480A-911F-19DD4FD9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1E0E70-36E3-433F-87FF-843D5D86F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FB352-0FCF-46CA-8AE2-D68A3CBDF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32442D-C6C9-4D9B-B180-8804B056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A9708-7140-4248-9057-5CCB53DC0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01B1E8-3AC1-442F-A0E4-F9843A5E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5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4685C-3349-4739-8BF7-8CAAA3B2B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F2BE8-2297-4674-89DE-80BF12F08A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07DF43-0CE2-4009-9D1D-93FAAD3EE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29069B-CB66-4A3B-8110-487786AA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D7B1A9-8E16-4DB4-B508-23B7E6937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C05D3B-6ED7-4481-A5E4-104F334F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0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C36AE-27FC-4A27-96AE-40BE402AC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7B3226-6FE1-4592-9D34-A8BF3EEAA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0D45BF-EBA6-4172-BC7C-14E889A9D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34903-5130-4261-9CCB-E5F7B5783B19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F5D789-48DE-467A-A128-290C7DF3A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CEEB86-4C51-4414-AE98-E372A4FE3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CB620-FA97-4DB7-ACF4-787A08628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3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2.gif"/><Relationship Id="rId4" Type="http://schemas.openxmlformats.org/officeDocument/2006/relationships/image" Target="../media/image10.jp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2.gif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jpg"/><Relationship Id="rId5" Type="http://schemas.openxmlformats.org/officeDocument/2006/relationships/image" Target="../media/image35.gif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g"/><Relationship Id="rId11" Type="http://schemas.openxmlformats.org/officeDocument/2006/relationships/image" Target="../media/image3.png"/><Relationship Id="rId5" Type="http://schemas.openxmlformats.org/officeDocument/2006/relationships/image" Target="../media/image35.gif"/><Relationship Id="rId10" Type="http://schemas.openxmlformats.org/officeDocument/2006/relationships/image" Target="../media/image41.jpg"/><Relationship Id="rId4" Type="http://schemas.openxmlformats.org/officeDocument/2006/relationships/image" Target="../media/image34.jpg"/><Relationship Id="rId9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2.gif"/><Relationship Id="rId4" Type="http://schemas.openxmlformats.org/officeDocument/2006/relationships/image" Target="../media/image10.jp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jp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46.gif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4.jp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12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11" Type="http://schemas.openxmlformats.org/officeDocument/2006/relationships/image" Target="../media/image16.jpeg"/><Relationship Id="rId5" Type="http://schemas.openxmlformats.org/officeDocument/2006/relationships/image" Target="../media/image2.gif"/><Relationship Id="rId10" Type="http://schemas.openxmlformats.org/officeDocument/2006/relationships/image" Target="../media/image3.png"/><Relationship Id="rId4" Type="http://schemas.openxmlformats.org/officeDocument/2006/relationships/image" Target="../media/image10.jpg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11" Type="http://schemas.openxmlformats.org/officeDocument/2006/relationships/image" Target="../media/image2.gif"/><Relationship Id="rId5" Type="http://schemas.openxmlformats.org/officeDocument/2006/relationships/image" Target="../media/image12.gif"/><Relationship Id="rId10" Type="http://schemas.openxmlformats.org/officeDocument/2006/relationships/image" Target="../media/image19.gif"/><Relationship Id="rId4" Type="http://schemas.openxmlformats.org/officeDocument/2006/relationships/image" Target="../media/image10.jp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gif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11" Type="http://schemas.openxmlformats.org/officeDocument/2006/relationships/image" Target="../media/image23.jpeg"/><Relationship Id="rId5" Type="http://schemas.openxmlformats.org/officeDocument/2006/relationships/image" Target="../media/image2.gif"/><Relationship Id="rId10" Type="http://schemas.openxmlformats.org/officeDocument/2006/relationships/image" Target="../media/image3.png"/><Relationship Id="rId4" Type="http://schemas.openxmlformats.org/officeDocument/2006/relationships/image" Target="../media/image10.jp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12" Type="http://schemas.openxmlformats.org/officeDocument/2006/relationships/image" Target="../media/image2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3.png"/><Relationship Id="rId5" Type="http://schemas.openxmlformats.org/officeDocument/2006/relationships/image" Target="../media/image10.jpg"/><Relationship Id="rId10" Type="http://schemas.openxmlformats.org/officeDocument/2006/relationships/image" Target="../media/image22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gif"/><Relationship Id="rId5" Type="http://schemas.openxmlformats.org/officeDocument/2006/relationships/image" Target="../media/image2.gif"/><Relationship Id="rId4" Type="http://schemas.openxmlformats.org/officeDocument/2006/relationships/image" Target="../media/image10.jp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gif"/><Relationship Id="rId5" Type="http://schemas.openxmlformats.org/officeDocument/2006/relationships/image" Target="../media/image2.gif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E02B82-F950-4865-A1B8-317A115D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96DF82-0FAE-420C-AA3C-2C0F4FB3218A}"/>
              </a:ext>
            </a:extLst>
          </p:cNvPr>
          <p:cNvSpPr/>
          <p:nvPr/>
        </p:nvSpPr>
        <p:spPr>
          <a:xfrm>
            <a:off x="1409140" y="1883602"/>
            <a:ext cx="9373720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Кулинарный поединок</a:t>
            </a:r>
          </a:p>
          <a:p>
            <a:pPr algn="ctr"/>
            <a:r>
              <a:rPr lang="ru-RU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«Приятного аппетита»</a:t>
            </a:r>
            <a:endParaRPr lang="ru-RU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86C54E4-C3E6-45B6-B3E9-69BA2310B8D0}"/>
              </a:ext>
            </a:extLst>
          </p:cNvPr>
          <p:cNvSpPr/>
          <p:nvPr/>
        </p:nvSpPr>
        <p:spPr>
          <a:xfrm>
            <a:off x="612701" y="325735"/>
            <a:ext cx="10729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ГКУ ВО «Муромский детский дом»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EBC0B7-7502-4EC9-ADDE-8E4C01979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4653038"/>
            <a:ext cx="1244583" cy="858762"/>
          </a:xfrm>
          <a:prstGeom prst="rect">
            <a:avLst/>
          </a:prstGeom>
        </p:spPr>
      </p:pic>
      <p:pic>
        <p:nvPicPr>
          <p:cNvPr id="2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A9908194-28A6-4146-8DA6-CE5B9B21C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5427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7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7E362-B77D-4F9C-959C-35ACFC3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85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F897B-13E2-43C4-9F57-E8A737A64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513249"/>
            <a:ext cx="1339850" cy="9244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56BFF4-1743-4C7B-9CC0-7C2EFBE78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94720"/>
            <a:ext cx="1466850" cy="13430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279480-7C0C-4331-AE2C-593ADD38E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83" y="3762904"/>
            <a:ext cx="800100" cy="10763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AD8FCC-AE99-4457-8DAA-882A0365F500}"/>
              </a:ext>
            </a:extLst>
          </p:cNvPr>
          <p:cNvSpPr/>
          <p:nvPr/>
        </p:nvSpPr>
        <p:spPr>
          <a:xfrm>
            <a:off x="4110797" y="224135"/>
            <a:ext cx="3594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Блюдо № 4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652934-2803-49C1-9530-0BDFE0136E18}"/>
              </a:ext>
            </a:extLst>
          </p:cNvPr>
          <p:cNvSpPr/>
          <p:nvPr/>
        </p:nvSpPr>
        <p:spPr>
          <a:xfrm>
            <a:off x="3964359" y="1215329"/>
            <a:ext cx="4158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«Пампушки»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E0E7DCBD-09A0-477C-BD8C-A59440322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7267" y="3843072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675895-8DB0-40BE-97B8-361147F7A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5411" y="2861180"/>
            <a:ext cx="4061177" cy="3045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5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7E362-B77D-4F9C-959C-35ACFC3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85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F897B-13E2-43C4-9F57-E8A737A64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513249"/>
            <a:ext cx="1339850" cy="9244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279480-7C0C-4331-AE2C-593ADD38E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83" y="3762904"/>
            <a:ext cx="800100" cy="10763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AD8FCC-AE99-4457-8DAA-882A0365F500}"/>
              </a:ext>
            </a:extLst>
          </p:cNvPr>
          <p:cNvSpPr/>
          <p:nvPr/>
        </p:nvSpPr>
        <p:spPr>
          <a:xfrm>
            <a:off x="4110797" y="224135"/>
            <a:ext cx="3594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Блюдо № 4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652934-2803-49C1-9530-0BDFE0136E18}"/>
              </a:ext>
            </a:extLst>
          </p:cNvPr>
          <p:cNvSpPr/>
          <p:nvPr/>
        </p:nvSpPr>
        <p:spPr>
          <a:xfrm>
            <a:off x="3964359" y="1215329"/>
            <a:ext cx="4158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«Пампушки»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E0E7DCBD-09A0-477C-BD8C-A59440322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7267" y="3843072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95E5AA-E781-46C1-80C6-705E361A0C96}"/>
              </a:ext>
            </a:extLst>
          </p:cNvPr>
          <p:cNvSpPr txBox="1"/>
          <p:nvPr/>
        </p:nvSpPr>
        <p:spPr>
          <a:xfrm>
            <a:off x="52385" y="2331743"/>
            <a:ext cx="123258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приготовления нам понадобится: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Кефир(100 гр.)5,8 руб., сахар(10гр.)0,85 руб., сода(1гр.)0,04 руб., мука(200 гр.) 10 руб., соль(2 гр.) 0,03 руб.,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растительное масло(30 гр.)5,1 руб.</a:t>
            </a:r>
          </a:p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приготовления: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Муку просеять в большую миску. Добавить сахар, соль и соду. В середине сделать углубление.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влить  кефир. Перемешать. Взять растительное масло. Немного вылить на руку, вымешивать тесто рукой.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только почувствовали, что липнет к пальцам – добавляем еще муки. Формируем шарики.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Миску накрыть полотенцем или тканевой салфеткой и отправить в тепло на 30 мин.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Поместить шарики в форму. Отправить форму в прогретую до 210 духовку на 25...30 минут.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проверяем зубочисткой: если воткнули и сухая – пора пампушки вынимать.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потрачено:  21рубль  82 копейки.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A46074-62CB-4069-B041-B58586903B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13" y="-14847"/>
            <a:ext cx="2667814" cy="26678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14D379-8D3F-4156-BB4C-7E7321E4A6B8}"/>
              </a:ext>
            </a:extLst>
          </p:cNvPr>
          <p:cNvSpPr txBox="1"/>
          <p:nvPr/>
        </p:nvSpPr>
        <p:spPr>
          <a:xfrm>
            <a:off x="41513" y="328583"/>
            <a:ext cx="25847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1                           2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</a:t>
            </a:r>
          </a:p>
          <a:p>
            <a:r>
              <a:rPr lang="ru-RU" dirty="0"/>
              <a:t>            3                        4</a:t>
            </a:r>
          </a:p>
        </p:txBody>
      </p:sp>
    </p:spTree>
    <p:extLst>
      <p:ext uri="{BB962C8B-B14F-4D97-AF65-F5344CB8AC3E}">
        <p14:creationId xmlns:p14="http://schemas.microsoft.com/office/powerpoint/2010/main" val="14416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4A310-6A39-4090-996D-ABF874BB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F19EAF-7951-408D-AAE0-59AE715AC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1E455E-AA73-4C7D-8632-C2D57A0D67D4}"/>
              </a:ext>
            </a:extLst>
          </p:cNvPr>
          <p:cNvSpPr/>
          <p:nvPr/>
        </p:nvSpPr>
        <p:spPr>
          <a:xfrm>
            <a:off x="4559533" y="767358"/>
            <a:ext cx="3594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</a:t>
            </a:r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юдо № 5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C747E0-2BC9-411E-87A6-860E075DAFC1}"/>
              </a:ext>
            </a:extLst>
          </p:cNvPr>
          <p:cNvSpPr/>
          <p:nvPr/>
        </p:nvSpPr>
        <p:spPr>
          <a:xfrm>
            <a:off x="3713563" y="1456718"/>
            <a:ext cx="52862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Морс</a:t>
            </a:r>
          </a:p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«Лунная соната»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F1A9B3-6E73-4D1C-AF85-93B2287A2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508" y="0"/>
            <a:ext cx="2381250" cy="22193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842F5E-EEB9-49C6-82F4-F505F38A2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3211044"/>
            <a:ext cx="3030008" cy="2028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02B88019-127F-4C47-94DC-08AF7773A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7043" y="138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2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4A310-6A39-4090-996D-ABF874BB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F19EAF-7951-408D-AAE0-59AE715AC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25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1E455E-AA73-4C7D-8632-C2D57A0D67D4}"/>
              </a:ext>
            </a:extLst>
          </p:cNvPr>
          <p:cNvSpPr/>
          <p:nvPr/>
        </p:nvSpPr>
        <p:spPr>
          <a:xfrm>
            <a:off x="4298841" y="244665"/>
            <a:ext cx="3594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</a:t>
            </a:r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юдо № 5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C747E0-2BC9-411E-87A6-860E075DAFC1}"/>
              </a:ext>
            </a:extLst>
          </p:cNvPr>
          <p:cNvSpPr/>
          <p:nvPr/>
        </p:nvSpPr>
        <p:spPr>
          <a:xfrm>
            <a:off x="3509078" y="887773"/>
            <a:ext cx="52862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Морс</a:t>
            </a:r>
          </a:p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«Лунная соната»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F1A9B3-6E73-4D1C-AF85-93B2287A2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" y="0"/>
            <a:ext cx="2211917" cy="206150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4DAC1C-D781-42B4-9281-FEFDD901B3E2}"/>
              </a:ext>
            </a:extLst>
          </p:cNvPr>
          <p:cNvSpPr/>
          <p:nvPr/>
        </p:nvSpPr>
        <p:spPr>
          <a:xfrm>
            <a:off x="3173224" y="250774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приготовления нам понадобится: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Замороженные ягоды(черная, красная смородина)(20 гр.)-5,05 руб., сахарный песок(10 гр.)-6,50 руб., вода.</a:t>
            </a:r>
          </a:p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приготовления: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Смородину тщательно промыть.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 высыпать в кипящую воду. Снять с огня, остудить до температуры 50 градусов.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Всыпать сахар, перемешать. Процедить через сито. Остудить в холодильнике.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аппетита!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потрачено:11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 копеек.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92CC44-481F-4A65-B5EB-5B3266D124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16" y="105589"/>
            <a:ext cx="1895475" cy="952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C0C0C1-CBB0-488A-B9C1-471E585AB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16" y="1058089"/>
            <a:ext cx="1885950" cy="9239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ACEC88-1C91-4426-A4E7-E12A39032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19" y="1982014"/>
            <a:ext cx="1895475" cy="9334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0B9468-FBD8-4847-A389-B6D0D6832E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622" y="2915464"/>
            <a:ext cx="1895475" cy="9239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50F381-351D-4590-BA10-41A23BBA6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672" y="3829864"/>
            <a:ext cx="1876425" cy="942975"/>
          </a:xfrm>
          <a:prstGeom prst="rect">
            <a:avLst/>
          </a:prstGeom>
        </p:spPr>
      </p:pic>
      <p:pic>
        <p:nvPicPr>
          <p:cNvPr id="15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9686BCB5-3160-467E-B05A-D7C591643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7012" y="2143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20C119-C7BB-4263-8FA0-C3E0D281D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https://clipart-db.ru/file_content/rastr/money_003.png">
            <a:extLst>
              <a:ext uri="{FF2B5EF4-FFF2-40B4-BE49-F238E27FC236}">
                <a16:creationId xmlns:a16="http://schemas.microsoft.com/office/drawing/2014/main" id="{DC96F99F-D669-4380-9961-AD67CD069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9086" y="1524772"/>
            <a:ext cx="5500726" cy="4711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787037-A78C-4C6A-A212-C2B08FFFB8A5}"/>
              </a:ext>
            </a:extLst>
          </p:cNvPr>
          <p:cNvSpPr/>
          <p:nvPr/>
        </p:nvSpPr>
        <p:spPr>
          <a:xfrm>
            <a:off x="6082275" y="1888343"/>
            <a:ext cx="540699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Расход составил: </a:t>
            </a:r>
          </a:p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122 рубля</a:t>
            </a:r>
          </a:p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76 копеек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759F07F-566A-4053-81E1-FA3F0ACD05CA}"/>
              </a:ext>
            </a:extLst>
          </p:cNvPr>
          <p:cNvSpPr/>
          <p:nvPr/>
        </p:nvSpPr>
        <p:spPr>
          <a:xfrm>
            <a:off x="4734206" y="51584"/>
            <a:ext cx="2347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 Бл</a:t>
            </a:r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юд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A80D1FC2-285C-4A7E-956C-18E64E623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7000" y="4284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7E362-B77D-4F9C-959C-35ACFC3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85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F897B-13E2-43C4-9F57-E8A737A64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838" y="513249"/>
            <a:ext cx="1339850" cy="9244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56BFF4-1743-4C7B-9CC0-7C2EFBE78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94720"/>
            <a:ext cx="1466850" cy="13430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279480-7C0C-4331-AE2C-593ADD38E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83" y="3762904"/>
            <a:ext cx="800100" cy="1076325"/>
          </a:xfrm>
          <a:prstGeom prst="rect">
            <a:avLst/>
          </a:prstGeom>
        </p:spPr>
      </p:pic>
      <p:pic>
        <p:nvPicPr>
          <p:cNvPr id="10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E0E7DCBD-09A0-477C-BD8C-A59440322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7267" y="3843072"/>
            <a:ext cx="609600" cy="609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A35177-CF51-48A1-BFDD-F47A53E3D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05" y="298962"/>
            <a:ext cx="4712095" cy="59722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AD4A634-6AC3-48CF-B586-19B9A7D9B797}"/>
              </a:ext>
            </a:extLst>
          </p:cNvPr>
          <p:cNvSpPr/>
          <p:nvPr/>
        </p:nvSpPr>
        <p:spPr>
          <a:xfrm>
            <a:off x="2992033" y="5934670"/>
            <a:ext cx="6699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Пальчики оближешь!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B7905B-126D-4FA6-8145-F2CC7D6CF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38" y="4993240"/>
            <a:ext cx="1339850" cy="92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7E362-B77D-4F9C-959C-35ACFC3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E119E646-0FC8-4934-B343-102CBC6DF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8200" y="122521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54887D-E644-47CE-9801-A120EF438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66" y="853015"/>
            <a:ext cx="5493031" cy="4497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8431AC-C735-4409-8587-648FB0A6B694}"/>
              </a:ext>
            </a:extLst>
          </p:cNvPr>
          <p:cNvSpPr txBox="1"/>
          <p:nvPr/>
        </p:nvSpPr>
        <p:spPr>
          <a:xfrm>
            <a:off x="5367867" y="11160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8DC52-D7E5-4EA8-8F62-606D44FB4072}"/>
              </a:ext>
            </a:extLst>
          </p:cNvPr>
          <p:cNvSpPr txBox="1"/>
          <p:nvPr/>
        </p:nvSpPr>
        <p:spPr>
          <a:xfrm>
            <a:off x="7907866" y="211028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0883B9-8D73-47EF-917E-3F57B30DDE14}"/>
              </a:ext>
            </a:extLst>
          </p:cNvPr>
          <p:cNvSpPr txBox="1"/>
          <p:nvPr/>
        </p:nvSpPr>
        <p:spPr>
          <a:xfrm>
            <a:off x="6993466" y="285007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</a:t>
            </a:r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4A19AB-1C93-4A9F-8249-88F9F9135C5A}"/>
              </a:ext>
            </a:extLst>
          </p:cNvPr>
          <p:cNvSpPr txBox="1"/>
          <p:nvPr/>
        </p:nvSpPr>
        <p:spPr>
          <a:xfrm>
            <a:off x="4241800" y="191187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 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146A7A-B845-4AA6-9335-74A840C14BC4}"/>
              </a:ext>
            </a:extLst>
          </p:cNvPr>
          <p:cNvSpPr txBox="1"/>
          <p:nvPr/>
        </p:nvSpPr>
        <p:spPr>
          <a:xfrm>
            <a:off x="5816600" y="47804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</a:t>
            </a:r>
            <a:r>
              <a:rPr lang="ru-RU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C1050E-3713-4B4E-9771-0458FE61E6E1}"/>
              </a:ext>
            </a:extLst>
          </p:cNvPr>
          <p:cNvSpPr txBox="1"/>
          <p:nvPr/>
        </p:nvSpPr>
        <p:spPr>
          <a:xfrm>
            <a:off x="9089246" y="1817075"/>
            <a:ext cx="32469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Салат «Веснянка»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Суп-пюре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Белиссимо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Гречаники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томатным соусом».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«Пампушки»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Морс «Лунная соната»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C017448-01D8-4A23-B920-87D8CB008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16" y="3127620"/>
            <a:ext cx="1339850" cy="924496"/>
          </a:xfrm>
          <a:prstGeom prst="rect">
            <a:avLst/>
          </a:prstGeom>
        </p:spPr>
      </p:pic>
      <p:pic>
        <p:nvPicPr>
          <p:cNvPr id="12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602CD188-6A45-4E43-8067-823454C56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383" y="625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78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16109D-AC6B-4487-9D92-FD90F2993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F4AB64-7780-483B-8D1C-97C2E38BF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42" y="-97346"/>
            <a:ext cx="4333875" cy="5095875"/>
          </a:xfrm>
          <a:prstGeom prst="rect">
            <a:avLst/>
          </a:prstGeom>
        </p:spPr>
      </p:pic>
      <p:pic>
        <p:nvPicPr>
          <p:cNvPr id="4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16901337-C71E-40DA-8D91-A0D2A90E1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4533" y="3894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3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A22E6A23-7A23-4E4D-A77B-9E82D570D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31" y="0"/>
            <a:ext cx="12192000" cy="6858000"/>
          </a:xfr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94F7F5D-28C6-45E0-963E-210F30886738}"/>
              </a:ext>
            </a:extLst>
          </p:cNvPr>
          <p:cNvSpPr/>
          <p:nvPr/>
        </p:nvSpPr>
        <p:spPr>
          <a:xfrm>
            <a:off x="5132832" y="49175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приготовить обед, был проведен мониторинг цен в магазинах о. Муром.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цен показал, что ценовая политика в магазинах неоднообразна.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решение воспользоваться услугами двух магазинов: «Пятерочка» и «Лукошко».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меню, определились с ингредиентами.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Вот, что получилось:</a:t>
            </a:r>
          </a:p>
        </p:txBody>
      </p:sp>
      <p:pic>
        <p:nvPicPr>
          <p:cNvPr id="5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E08F4186-EBFD-4DDF-B35B-B057C8851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9526" y="3970867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02A338-71E6-4387-8436-C42C1DD5C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72" y="906992"/>
            <a:ext cx="1285875" cy="1047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149279-C61D-4615-B667-8D7365954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32" y="3273362"/>
            <a:ext cx="2108730" cy="1955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узырек для мыслей: облако 13">
            <a:extLst>
              <a:ext uri="{FF2B5EF4-FFF2-40B4-BE49-F238E27FC236}">
                <a16:creationId xmlns:a16="http://schemas.microsoft.com/office/drawing/2014/main" id="{294A74F8-7B46-4F40-933A-14C54F07566A}"/>
              </a:ext>
            </a:extLst>
          </p:cNvPr>
          <p:cNvSpPr/>
          <p:nvPr/>
        </p:nvSpPr>
        <p:spPr>
          <a:xfrm rot="5880719">
            <a:off x="2830993" y="1468271"/>
            <a:ext cx="1911916" cy="1881363"/>
          </a:xfrm>
          <a:prstGeom prst="cloudCallout">
            <a:avLst>
              <a:gd name="adj1" fmla="val -19528"/>
              <a:gd name="adj2" fmla="val 6672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78B826-ECAE-4C7B-A956-9D88E967B905}"/>
              </a:ext>
            </a:extLst>
          </p:cNvPr>
          <p:cNvSpPr txBox="1"/>
          <p:nvPr/>
        </p:nvSpPr>
        <p:spPr>
          <a:xfrm rot="16200000">
            <a:off x="3147392" y="1651131"/>
            <a:ext cx="1415772" cy="137438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цен!</a:t>
            </a:r>
          </a:p>
          <a:p>
            <a:pPr algn="ctr"/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купить продукты для </a:t>
            </a:r>
            <a:r>
              <a:rPr lang="ru-RU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СтартБатла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09246C-7DB8-419D-AA09-8D0A47EC6E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53" y="-12493"/>
            <a:ext cx="2296470" cy="3285856"/>
          </a:xfrm>
          <a:prstGeom prst="rect">
            <a:avLst/>
          </a:prstGeom>
        </p:spPr>
      </p:pic>
      <p:pic>
        <p:nvPicPr>
          <p:cNvPr id="17" name="Рисунок 16" descr="Вопросительный знак">
            <a:extLst>
              <a:ext uri="{FF2B5EF4-FFF2-40B4-BE49-F238E27FC236}">
                <a16:creationId xmlns:a16="http://schemas.microsoft.com/office/drawing/2014/main" id="{B795B696-3C2C-425E-AD11-8519BF3066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40118" y="-83370"/>
            <a:ext cx="914400" cy="914400"/>
          </a:xfrm>
          <a:prstGeom prst="rect">
            <a:avLst/>
          </a:prstGeom>
        </p:spPr>
      </p:pic>
      <p:pic>
        <p:nvPicPr>
          <p:cNvPr id="18" name="Рисунок 17" descr="Вопросительный знак">
            <a:extLst>
              <a:ext uri="{FF2B5EF4-FFF2-40B4-BE49-F238E27FC236}">
                <a16:creationId xmlns:a16="http://schemas.microsoft.com/office/drawing/2014/main" id="{4C57857F-1C57-424A-94D0-7A7BFFFCF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687" y="0"/>
            <a:ext cx="914400" cy="914400"/>
          </a:xfrm>
          <a:prstGeom prst="rect">
            <a:avLst/>
          </a:prstGeom>
        </p:spPr>
      </p:pic>
      <p:pic>
        <p:nvPicPr>
          <p:cNvPr id="19" name="Рисунок 18" descr="Вопросительный знак">
            <a:extLst>
              <a:ext uri="{FF2B5EF4-FFF2-40B4-BE49-F238E27FC236}">
                <a16:creationId xmlns:a16="http://schemas.microsoft.com/office/drawing/2014/main" id="{8263DF66-3E0B-48AD-AFA7-99980F788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5284" y="-833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4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7E362-B77D-4F9C-959C-35ACFC3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F897B-13E2-43C4-9F57-E8A737A64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513249"/>
            <a:ext cx="1339850" cy="924496"/>
          </a:xfrm>
          <a:prstGeom prst="rect">
            <a:avLst/>
          </a:prstGeom>
        </p:spPr>
      </p:pic>
      <p:pic>
        <p:nvPicPr>
          <p:cNvPr id="10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E119E646-0FC8-4934-B343-102CBC6DF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8200" y="122521"/>
            <a:ext cx="609600" cy="609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FFD5B70-3AB0-4E87-B566-C2434ED2E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983" y="2411825"/>
            <a:ext cx="5516033" cy="3841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FFE074C-D1D7-4A94-A945-D053CABF7DF8}"/>
              </a:ext>
            </a:extLst>
          </p:cNvPr>
          <p:cNvSpPr/>
          <p:nvPr/>
        </p:nvSpPr>
        <p:spPr>
          <a:xfrm>
            <a:off x="1148706" y="-86749"/>
            <a:ext cx="955421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Команда «Кодекс Молодежи».</a:t>
            </a:r>
          </a:p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Мы готовы к кулинарному</a:t>
            </a:r>
          </a:p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состязанию!</a:t>
            </a:r>
          </a:p>
        </p:txBody>
      </p:sp>
    </p:spTree>
    <p:extLst>
      <p:ext uri="{BB962C8B-B14F-4D97-AF65-F5344CB8AC3E}">
        <p14:creationId xmlns:p14="http://schemas.microsoft.com/office/powerpoint/2010/main" val="84435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7E362-B77D-4F9C-959C-35ACFC3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F897B-13E2-43C4-9F57-E8A737A64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513249"/>
            <a:ext cx="1339850" cy="9244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56BFF4-1743-4C7B-9CC0-7C2EFBE78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909" y="4929187"/>
            <a:ext cx="1466850" cy="13430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279480-7C0C-4331-AE2C-593ADD38E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83" y="3762904"/>
            <a:ext cx="800100" cy="10763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CC06E2-7A5F-4CD5-8987-500C06DAA59B}"/>
              </a:ext>
            </a:extLst>
          </p:cNvPr>
          <p:cNvSpPr/>
          <p:nvPr/>
        </p:nvSpPr>
        <p:spPr>
          <a:xfrm>
            <a:off x="4110801" y="513249"/>
            <a:ext cx="3594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Блюдо № 1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66D8EF-B9F1-4FCB-8E6C-48CF271F4C18}"/>
              </a:ext>
            </a:extLst>
          </p:cNvPr>
          <p:cNvSpPr/>
          <p:nvPr/>
        </p:nvSpPr>
        <p:spPr>
          <a:xfrm>
            <a:off x="3257401" y="1307869"/>
            <a:ext cx="5572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Салат «Веснянка»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E2562B-992B-4459-B1D4-AAB9A4349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88" y="-588201"/>
            <a:ext cx="2257425" cy="2819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50F1AC-0A71-4BA3-9BEA-EEA1FAB73C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206" y="427321"/>
            <a:ext cx="1057275" cy="1028700"/>
          </a:xfrm>
          <a:prstGeom prst="rect">
            <a:avLst/>
          </a:prstGeom>
        </p:spPr>
      </p:pic>
      <p:pic>
        <p:nvPicPr>
          <p:cNvPr id="10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E119E646-0FC8-4934-B343-102CBC6DF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28200" y="122521"/>
            <a:ext cx="609600" cy="609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F5DE7A-BD48-45E2-B8B9-40852D4048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3021" y="2730540"/>
            <a:ext cx="4176889" cy="3132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0C2C2E-E3A6-4244-82B7-B415DEE29B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505757" y="2785043"/>
            <a:ext cx="4113553" cy="2991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15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7E362-B77D-4F9C-959C-35ACFC3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56BFF4-1743-4C7B-9CC0-7C2EFBE78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6" y="80853"/>
            <a:ext cx="1466850" cy="13430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CC06E2-7A5F-4CD5-8987-500C06DAA59B}"/>
              </a:ext>
            </a:extLst>
          </p:cNvPr>
          <p:cNvSpPr/>
          <p:nvPr/>
        </p:nvSpPr>
        <p:spPr>
          <a:xfrm>
            <a:off x="5167852" y="587753"/>
            <a:ext cx="3594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Блюдо № 1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66D8EF-B9F1-4FCB-8E6C-48CF271F4C18}"/>
              </a:ext>
            </a:extLst>
          </p:cNvPr>
          <p:cNvSpPr/>
          <p:nvPr/>
        </p:nvSpPr>
        <p:spPr>
          <a:xfrm>
            <a:off x="4110801" y="1382793"/>
            <a:ext cx="5572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Салат «Веснянка»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50F1AC-0A71-4BA3-9BEA-EEA1FAB73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11" y="458297"/>
            <a:ext cx="1057275" cy="1028700"/>
          </a:xfrm>
          <a:prstGeom prst="rect">
            <a:avLst/>
          </a:prstGeom>
        </p:spPr>
      </p:pic>
      <p:pic>
        <p:nvPicPr>
          <p:cNvPr id="10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E119E646-0FC8-4934-B343-102CBC6DF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8200" y="122521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5A8615-7E40-4816-9E65-B5A5DE44C96B}"/>
              </a:ext>
            </a:extLst>
          </p:cNvPr>
          <p:cNvSpPr txBox="1"/>
          <p:nvPr/>
        </p:nvSpPr>
        <p:spPr>
          <a:xfrm>
            <a:off x="4008425" y="2363899"/>
            <a:ext cx="72025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приготовления нам понадобится: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Зелень(выращенная нашими воспитанниками),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яйцо- 8 рублей, 1 чайная ложка растительного масла-(5 мл.)0,56 руб.</a:t>
            </a:r>
          </a:p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приготовления: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Яйца куриные отварить вкрутую. Охладить. Очистить и нарезать кубиками. Лук зеленый хорошо промыть, нарезать мелко.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Соединить в салатнице продукты. Посолить и заправить салат растительным маслом.</a:t>
            </a:r>
            <a:br>
              <a:rPr lang="ru-RU" dirty="0"/>
            </a:b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потрачено: 8 рублей 56 копеек.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48F34E-396D-497C-A872-08F6CC5F6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" y="2163466"/>
            <a:ext cx="3843867" cy="3843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F55C26-0D6E-4D60-867C-DB45E359F1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363" y="4965785"/>
            <a:ext cx="800100" cy="10763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B448C05-EA96-450E-BDBE-114FA64B44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777" y="407879"/>
            <a:ext cx="1514475" cy="20955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C86C90-B8D9-4417-9078-D8427DD0D4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20" y="5226221"/>
            <a:ext cx="1339850" cy="92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1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7E362-B77D-4F9C-959C-35ACFC3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F897B-13E2-43C4-9F57-E8A737A64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933" y="5051382"/>
            <a:ext cx="1339850" cy="9244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279480-7C0C-4331-AE2C-593ADD38E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83" y="3762904"/>
            <a:ext cx="800100" cy="10763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5D5FF6-A0B9-4715-BDA9-B3E5CDCFFD93}"/>
              </a:ext>
            </a:extLst>
          </p:cNvPr>
          <p:cNvSpPr/>
          <p:nvPr/>
        </p:nvSpPr>
        <p:spPr>
          <a:xfrm>
            <a:off x="4110800" y="94720"/>
            <a:ext cx="3594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Блюдо № 2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62E5A1-729A-4406-B739-91212EEF68F8}"/>
              </a:ext>
            </a:extLst>
          </p:cNvPr>
          <p:cNvSpPr/>
          <p:nvPr/>
        </p:nvSpPr>
        <p:spPr>
          <a:xfrm>
            <a:off x="2542277" y="1018050"/>
            <a:ext cx="7273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Суп-пюре «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Белиссимо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3E2495-8B6E-47D2-95B8-D5184CA4F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7" y="-28314"/>
            <a:ext cx="1670581" cy="1670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0014F5-23DB-4A3C-9129-C340931526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21" y="1493444"/>
            <a:ext cx="733425" cy="9429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603F39-38D4-4BD7-805F-3E00B392D1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764" y="1502969"/>
            <a:ext cx="828675" cy="933450"/>
          </a:xfrm>
          <a:prstGeom prst="rect">
            <a:avLst/>
          </a:prstGeom>
        </p:spPr>
      </p:pic>
      <p:pic>
        <p:nvPicPr>
          <p:cNvPr id="10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60E5A9B7-8A12-4320-AE90-954499B8E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517" y="2834347"/>
            <a:ext cx="609600" cy="609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FEB06D-42C2-436E-BE3A-B23F8812A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6472" y="2427423"/>
            <a:ext cx="3699933" cy="2774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D63E01B-7DBB-4678-8CB2-FFE7CFCA6B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33" y="4205976"/>
            <a:ext cx="865716" cy="522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629A66-6122-410A-92BE-892B17A2E3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6880" y="2430367"/>
            <a:ext cx="3723485" cy="2792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ACCA7F8-A54E-46AA-BC3D-D863993711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4579060"/>
            <a:ext cx="872067" cy="526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71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7E362-B77D-4F9C-959C-35ACFC3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8" y="-28314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F897B-13E2-43C4-9F57-E8A737A64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60" y="5572222"/>
            <a:ext cx="1339850" cy="9244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279480-7C0C-4331-AE2C-593ADD38E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83" y="3762904"/>
            <a:ext cx="800100" cy="10763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5D5FF6-A0B9-4715-BDA9-B3E5CDCFFD93}"/>
              </a:ext>
            </a:extLst>
          </p:cNvPr>
          <p:cNvSpPr/>
          <p:nvPr/>
        </p:nvSpPr>
        <p:spPr>
          <a:xfrm>
            <a:off x="4110800" y="94720"/>
            <a:ext cx="3594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Блюдо № 2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62E5A1-729A-4406-B739-91212EEF68F8}"/>
              </a:ext>
            </a:extLst>
          </p:cNvPr>
          <p:cNvSpPr/>
          <p:nvPr/>
        </p:nvSpPr>
        <p:spPr>
          <a:xfrm>
            <a:off x="2660810" y="695683"/>
            <a:ext cx="7273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Суп-пюре «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Белиссимо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3E2495-8B6E-47D2-95B8-D5184CA4F4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7" y="-28314"/>
            <a:ext cx="1670581" cy="1670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0014F5-23DB-4A3C-9129-C340931526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94" y="2171318"/>
            <a:ext cx="733425" cy="9429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603F39-38D4-4BD7-805F-3E00B392D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348" y="708817"/>
            <a:ext cx="828675" cy="933450"/>
          </a:xfrm>
          <a:prstGeom prst="rect">
            <a:avLst/>
          </a:prstGeom>
        </p:spPr>
      </p:pic>
      <p:pic>
        <p:nvPicPr>
          <p:cNvPr id="10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60E5A9B7-8A12-4320-AE90-954499B8E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517" y="2834347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DDD672-5E47-421F-8722-7F4C7B40E4BC}"/>
              </a:ext>
            </a:extLst>
          </p:cNvPr>
          <p:cNvSpPr txBox="1"/>
          <p:nvPr/>
        </p:nvSpPr>
        <p:spPr>
          <a:xfrm>
            <a:off x="1362610" y="1547101"/>
            <a:ext cx="101938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приготовления нам понадобится: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Куриный бульон на кости(200 гр.)-22,21 руб., фасоль(60 гр.)-6 руб., лук-(10 гр.)-0,5 руб., морковь-(10 гр.)-0,7 руб., картофель-(100 гр.)-5руб.70коп.,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сыр-(20 гр.)10руб.,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гренки-(35 гр.)1,7руб., соль-(4 гр.)-0,07 руб.</a:t>
            </a:r>
          </a:p>
          <a:p>
            <a:pPr algn="ctr"/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приготовления: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кастрюлю налить воду и поставить на огонь.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  и картофель очистить и нарезать кубиками.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кипящую воду опустить картофель и варить 10 минут. Морковь нарезать кружочками. В сковороде разогреть растительное масло и пассировать морковь с луком в течение 7-8 минут.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кастрюлю к картофелю добавить заранее замоченную фасоль- варить ещё 10 минут.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духовку и разогреть до 180 градусов. Ломтики хлеба нарезать небольшими произвольными кусочками.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Противень застелить пергаментной бумагой и выложить туда нарезанные кусочки хлеба. Отправить в духовку и подсушить хлеб в течение 10 минут, до зарумянивания.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суп добавить натертый заранее сыр и перемешать до полного его растворения.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Посолить по вкусу. Выключить суп и дать ему настояться минут 5-7. С помощью погружного блендера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пюрируем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суп до однородности. Суп-пюре из фасоли разливаем по тарелкам и подаём с сухариками. Приятного аппетита!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потрачено: 46рублей 88 копеек.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F342B9-C2D4-4F06-B6DF-80FF47F519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15" y="5519537"/>
            <a:ext cx="1885950" cy="1143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A76DDF-2AA9-45E9-B44C-B8A89E5767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786" y="5519802"/>
            <a:ext cx="1885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7E362-B77D-4F9C-959C-35ACFC3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F897B-13E2-43C4-9F57-E8A737A64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8" y="276182"/>
            <a:ext cx="1339850" cy="92449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1E8566-5248-4D47-AC0F-D825966F5940}"/>
              </a:ext>
            </a:extLst>
          </p:cNvPr>
          <p:cNvSpPr/>
          <p:nvPr/>
        </p:nvSpPr>
        <p:spPr>
          <a:xfrm>
            <a:off x="4067408" y="0"/>
            <a:ext cx="3594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Блюдо № 3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9CD191-BCBD-4B5B-9112-E7CC52A1632F}"/>
              </a:ext>
            </a:extLst>
          </p:cNvPr>
          <p:cNvSpPr/>
          <p:nvPr/>
        </p:nvSpPr>
        <p:spPr>
          <a:xfrm>
            <a:off x="2843291" y="923330"/>
            <a:ext cx="64006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Гречаники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 томатным соусом»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12DED5-E81D-4472-A481-741F9710C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68" y="0"/>
            <a:ext cx="1026711" cy="1264476"/>
          </a:xfrm>
          <a:prstGeom prst="rect">
            <a:avLst/>
          </a:prstGeom>
        </p:spPr>
      </p:pic>
      <p:pic>
        <p:nvPicPr>
          <p:cNvPr id="8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F96A65E9-A746-43B8-949B-3648098D3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2850" y="5308599"/>
            <a:ext cx="609600" cy="609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C782E3-83CA-4EEC-9566-5F63AA5A3C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6367" y="3134777"/>
            <a:ext cx="3656967" cy="2742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56DDA0-7A81-4254-9460-2399B19AD2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459942" y="2887583"/>
            <a:ext cx="3656967" cy="3237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58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07E362-B77D-4F9C-959C-35ACFC3D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F897B-13E2-43C4-9F57-E8A737A64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8" y="276182"/>
            <a:ext cx="1339850" cy="92449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1E8566-5248-4D47-AC0F-D825966F5940}"/>
              </a:ext>
            </a:extLst>
          </p:cNvPr>
          <p:cNvSpPr/>
          <p:nvPr/>
        </p:nvSpPr>
        <p:spPr>
          <a:xfrm>
            <a:off x="4067408" y="0"/>
            <a:ext cx="3594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Блюдо № 3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9CD191-BCBD-4B5B-9112-E7CC52A1632F}"/>
              </a:ext>
            </a:extLst>
          </p:cNvPr>
          <p:cNvSpPr/>
          <p:nvPr/>
        </p:nvSpPr>
        <p:spPr>
          <a:xfrm>
            <a:off x="2843291" y="923330"/>
            <a:ext cx="64006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Гречаники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 томатным соусом»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12DED5-E81D-4472-A481-741F9710C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68" y="0"/>
            <a:ext cx="1026711" cy="1264476"/>
          </a:xfrm>
          <a:prstGeom prst="rect">
            <a:avLst/>
          </a:prstGeom>
        </p:spPr>
      </p:pic>
      <p:pic>
        <p:nvPicPr>
          <p:cNvPr id="8" name="different-heaven-nekozilla-lfz-remix">
            <a:hlinkClick r:id="" action="ppaction://media"/>
            <a:extLst>
              <a:ext uri="{FF2B5EF4-FFF2-40B4-BE49-F238E27FC236}">
                <a16:creationId xmlns:a16="http://schemas.microsoft.com/office/drawing/2014/main" id="{F96A65E9-A746-43B8-949B-3648098D3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2850" y="5308599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669429-6D8C-4E88-910C-C285D29AC0FE}"/>
              </a:ext>
            </a:extLst>
          </p:cNvPr>
          <p:cNvSpPr txBox="1"/>
          <p:nvPr/>
        </p:nvSpPr>
        <p:spPr>
          <a:xfrm>
            <a:off x="194263" y="2618919"/>
            <a:ext cx="1226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приготовления нам понадобится: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Куриный фарш-(150 гр.)26 руб., гречневая крупа(40 гр.)5руб.,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томат(5 гр.)1,5 руб., лук(10 гр.) 0,5 руб., растит. масло(10 гр.)0,9 руб.,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соль(3 гр.)0,05 руб.</a:t>
            </a:r>
          </a:p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приготовления: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Фарш прокрутить в мясорубке до однородной массы, заранее сварить гречневую крупу.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 обжарить на растительном масле.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лучшие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гречаники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получаются, когда фарш и уже  гречневую кашу возьмем в равных долях.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Фарш посолить и поперчить, добавить поджаренный лук и 1 сырое яйцо.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перемешать с кашей.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Разделить полученную массу на колобки, из них сформировать круглые котлеты 1 см толщиной,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нужно обвалять в муке и обжарить с двух сторон. 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Блюдо готово. Приятного аппетита!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потрачено: 33 рублей 95 копеек.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7D3070-0731-4B5C-987B-60C8C5B876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16" y="1186054"/>
            <a:ext cx="2704721" cy="1674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224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633</Words>
  <Application>Microsoft Office PowerPoint</Application>
  <PresentationFormat>Широкоэкранный</PresentationFormat>
  <Paragraphs>101</Paragraphs>
  <Slides>17</Slides>
  <Notes>1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Гадалова</dc:creator>
  <cp:lastModifiedBy>Ксения Гадалова</cp:lastModifiedBy>
  <cp:revision>69</cp:revision>
  <dcterms:created xsi:type="dcterms:W3CDTF">2022-04-07T11:43:11Z</dcterms:created>
  <dcterms:modified xsi:type="dcterms:W3CDTF">2022-04-13T10:26:57Z</dcterms:modified>
</cp:coreProperties>
</file>