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2" r:id="rId7"/>
    <p:sldId id="265" r:id="rId8"/>
    <p:sldId id="260" r:id="rId9"/>
    <p:sldId id="263" r:id="rId10"/>
    <p:sldId id="264" r:id="rId11"/>
    <p:sldId id="267" r:id="rId12"/>
    <p:sldId id="268" r:id="rId13"/>
    <p:sldId id="269" r:id="rId14"/>
    <p:sldId id="277" r:id="rId15"/>
    <p:sldId id="270" r:id="rId16"/>
    <p:sldId id="274" r:id="rId17"/>
    <p:sldId id="271" r:id="rId18"/>
    <p:sldId id="272" r:id="rId19"/>
    <p:sldId id="273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5" r:id="rId30"/>
    <p:sldId id="286" r:id="rId31"/>
    <p:sldId id="289" r:id="rId32"/>
    <p:sldId id="290" r:id="rId33"/>
    <p:sldId id="287" r:id="rId34"/>
    <p:sldId id="288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451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69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6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96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74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06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4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5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01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6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96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2BAF2-3DA4-4DE1-8812-54FCB386B47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17958-38CD-4F7B-92FD-327A28478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6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1.jpeg"/><Relationship Id="rId7" Type="http://schemas.microsoft.com/office/2007/relationships/hdphoto" Target="../media/hdphoto4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76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173" y="282125"/>
            <a:ext cx="8629650" cy="1518978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учреждение Владимирской области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«Ляховский детский дом»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«Новое Поколение – 2022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06" y="2166991"/>
            <a:ext cx="6125783" cy="4082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98905" y="276794"/>
            <a:ext cx="1388746" cy="1105470"/>
          </a:xfrm>
          <a:prstGeom prst="rect">
            <a:avLst/>
          </a:prstGeom>
        </p:spPr>
      </p:pic>
      <p:pic>
        <p:nvPicPr>
          <p:cNvPr id="5" name="doctor-vox-front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" y="2024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"/>
    </mc:Choice>
    <mc:Fallback xmlns="">
      <p:transition spd="slow" advTm="486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108" y="885825"/>
            <a:ext cx="3589917" cy="262816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пассированные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овощи, хорошо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перемешиваем. Варим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 со свеклой на слабом огне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минуты.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перец горошком, лавровый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1551" y="1396303"/>
            <a:ext cx="4575171" cy="3050114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404902" y="14614"/>
            <a:ext cx="1268461" cy="1009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09" y="3754101"/>
            <a:ext cx="3589917" cy="2393277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/>
          <a:stretch/>
        </p:blipFill>
        <p:spPr>
          <a:xfrm>
            <a:off x="8363972" y="1024335"/>
            <a:ext cx="3319074" cy="2489659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"/>
    </mc:Choice>
    <mc:Fallback xmlns="">
      <p:transition spd="slow" advTm="762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009722"/>
            <a:ext cx="4700588" cy="177330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борщ нарезанный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зелёный лук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выращенный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подоконнике.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плиту,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накрываем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кастрюлю крышкой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настояться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48" y="3243261"/>
            <a:ext cx="4209677" cy="2806451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62027" y="0"/>
            <a:ext cx="1268461" cy="1009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1"/>
          <a:stretch/>
        </p:blipFill>
        <p:spPr>
          <a:xfrm>
            <a:off x="5658497" y="188568"/>
            <a:ext cx="2246425" cy="2594462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98" y="3243261"/>
            <a:ext cx="4209677" cy="2806451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7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"/>
    </mc:Choice>
    <mc:Fallback xmlns="">
      <p:transition spd="slow" advTm="795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63" y="6015038"/>
            <a:ext cx="6429376" cy="6143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Подаём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 со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сметаной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зеленью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400051" y="135418"/>
            <a:ext cx="1144725" cy="911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4372">
            <a:off x="4339499" y="2202111"/>
            <a:ext cx="4371974" cy="2914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21049821">
            <a:off x="626098" y="538812"/>
            <a:ext cx="74002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Приятного аппетита!</a:t>
            </a:r>
            <a:endParaRPr lang="ru-RU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6"/>
    </mc:Choice>
    <mc:Fallback xmlns="">
      <p:transition spd="slow" advTm="450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737" y="500062"/>
            <a:ext cx="9629775" cy="88582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</a:t>
            </a:r>
            <a:r>
              <a:rPr lang="ru-RU" sz="3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блюдо</a:t>
            </a:r>
            <a:br>
              <a:rPr lang="ru-RU" sz="3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«Картофель печеный с рыбой под шубой»</a:t>
            </a:r>
            <a:r>
              <a:rPr lang="ru-RU" sz="3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396782" y="0"/>
            <a:ext cx="1387613" cy="1104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5816"/>
          <a:stretch/>
        </p:blipFill>
        <p:spPr>
          <a:xfrm rot="21101714">
            <a:off x="1508039" y="2700356"/>
            <a:ext cx="5347727" cy="2871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57588" y="1251168"/>
            <a:ext cx="4757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0189" y="1692439"/>
            <a:ext cx="3986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Запеченный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духовке картофель сохраняет все полезные свойства изначального продукта.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не образуются вредные вещества, способные выделяться при жарке на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5158" y="3885833"/>
            <a:ext cx="3871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Давно известна польза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рыбных блюд для организма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 Рыба под шубой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духовке –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блюдо, которое богато витаминами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микроэлементами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"/>
    </mc:Choice>
    <mc:Fallback xmlns="">
      <p:transition spd="slow" advTm="113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0526" y="277009"/>
            <a:ext cx="8901112" cy="5268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запечённого картофеля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5557" y="867993"/>
            <a:ext cx="7200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нарезаем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небольшими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ломтиками.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Посыпаем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специями по вкусу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4463" y="3773371"/>
            <a:ext cx="560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подсолнечное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масло,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перемешиваем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выкладываем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форму для запекания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15162" y="5217723"/>
            <a:ext cx="4171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Запекаем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картошку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духовке, разогретой до 180 градусов, примерно 30-40 минут.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9404" y="1928083"/>
            <a:ext cx="2214345" cy="1476230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442913" y="-23301"/>
            <a:ext cx="1387613" cy="11045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58" y="1637784"/>
            <a:ext cx="3143250" cy="2095500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75" y="4691482"/>
            <a:ext cx="2866170" cy="1910780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43" y="2592333"/>
            <a:ext cx="3422853" cy="2281902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0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7"/>
    </mc:Choice>
    <mc:Fallback xmlns="">
      <p:transition spd="slow" advTm="901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864" y="442914"/>
            <a:ext cx="7743824" cy="192881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Производим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разморозку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рыбы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комнатной температуре, не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микроволновку или горячую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воду.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Сполоснем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рыбу водой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обсушим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одноразовыми бумажными полотенцами.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аспределяем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равномерно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специи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600075" y="290677"/>
            <a:ext cx="1387613" cy="1104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9" y="2223640"/>
            <a:ext cx="5915025" cy="394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2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6"/>
    </mc:Choice>
    <mc:Fallback xmlns="">
      <p:transition spd="slow" advTm="1026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6767" y="771984"/>
            <a:ext cx="3541358" cy="46261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орковь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лук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чистим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промываем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проточной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9677">
            <a:off x="815303" y="3697084"/>
            <a:ext cx="3015591" cy="2010393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47" y="1740971"/>
            <a:ext cx="3465656" cy="2310438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04174" y="84212"/>
            <a:ext cx="1387613" cy="1104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>
            <a:off x="6265854" y="4290296"/>
            <a:ext cx="3641802" cy="2138837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55" y="1837765"/>
            <a:ext cx="3320467" cy="2213644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50194" y="242921"/>
            <a:ext cx="898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рыбы под шубой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04425" y="4621050"/>
            <a:ext cx="1730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Обжариваем морковь с луком до золотистого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1625" y="4290296"/>
            <a:ext cx="244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 режем кубиками,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морковку натираем на средней терке</a:t>
            </a:r>
          </a:p>
        </p:txBody>
      </p:sp>
    </p:spTree>
    <p:extLst>
      <p:ext uri="{BB962C8B-B14F-4D97-AF65-F5344CB8AC3E}">
        <p14:creationId xmlns:p14="http://schemas.microsoft.com/office/powerpoint/2010/main" val="18836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00" y="23646"/>
            <a:ext cx="5286377" cy="134302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Подготавливаем помидоры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75388" y="1955821"/>
            <a:ext cx="4518553" cy="3012368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113" y="1955819"/>
            <a:ext cx="4518554" cy="3012369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392203" y="0"/>
            <a:ext cx="1387613" cy="1104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1975" y="2394645"/>
            <a:ext cx="4314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Помидоры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промываем, удаляем уплотнение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оставшееся от плодоножки.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Нарезаем томаты тонкими кружочками </a:t>
            </a:r>
          </a:p>
        </p:txBody>
      </p:sp>
    </p:spTree>
    <p:extLst>
      <p:ext uri="{BB962C8B-B14F-4D97-AF65-F5344CB8AC3E}">
        <p14:creationId xmlns:p14="http://schemas.microsoft.com/office/powerpoint/2010/main" val="5027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2"/>
    </mc:Choice>
    <mc:Fallback xmlns="">
      <p:transition spd="slow" advTm="609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825" y="90156"/>
            <a:ext cx="4672013" cy="90011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Подготавливаем сыр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6475" y="1906382"/>
            <a:ext cx="452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сыра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срезаем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корочки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натираем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средней терке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4394" y="1868605"/>
            <a:ext cx="5272087" cy="351472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47090"/>
          <a:stretch/>
        </p:blipFill>
        <p:spPr>
          <a:xfrm>
            <a:off x="5772150" y="3258919"/>
            <a:ext cx="4608581" cy="2758257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355461" y="90156"/>
            <a:ext cx="1387613" cy="110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"/>
    </mc:Choice>
    <mc:Fallback xmlns="">
      <p:transition spd="slow" advTm="449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925" y="300038"/>
            <a:ext cx="8986838" cy="122872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шубу для рыбы. В форму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выпекания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выкладываем порционный кусочек рыбы. Засыпаем его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пережаркой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овощей,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выкладываем помидоры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Сверху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посыпаем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слоем сыра.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1986" y="2116932"/>
            <a:ext cx="3529013" cy="235267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5479" y="2636322"/>
            <a:ext cx="3591544" cy="2394362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9638" y="3450278"/>
            <a:ext cx="3521993" cy="2347996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76189" y="3837010"/>
            <a:ext cx="3399877" cy="2266584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14309" y="0"/>
            <a:ext cx="1387613" cy="110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8"/>
    </mc:Choice>
    <mc:Fallback xmlns="">
      <p:transition spd="slow" advTm="77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036" y="314325"/>
            <a:ext cx="9542919" cy="11858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ru-RU" sz="2800" b="1" cap="all" dirty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cap="all" dirty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cap="all" dirty="0" smtClean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КУЛИНАРНЫЙ Поединок</a:t>
            </a:r>
            <a:br>
              <a:rPr lang="ru-RU" sz="2800" b="1" cap="all" dirty="0" smtClean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cap="all" dirty="0" smtClean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«Приятного аппетита»</a:t>
            </a:r>
            <a:r>
              <a:rPr lang="ru-RU" sz="2800" b="1" cap="all" dirty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cap="all" dirty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878">
            <a:off x="2976040" y="2011687"/>
            <a:ext cx="6218472" cy="414564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305751" y="0"/>
            <a:ext cx="1388746" cy="1105470"/>
          </a:xfrm>
          <a:prstGeom prst="rect">
            <a:avLst/>
          </a:prstGeom>
        </p:spPr>
      </p:pic>
      <p:pic>
        <p:nvPicPr>
          <p:cNvPr id="3" name="doctor-vox-front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97" y="1924050"/>
            <a:ext cx="609600" cy="609600"/>
          </a:xfrm>
          <a:prstGeom prst="rect">
            <a:avLst/>
          </a:prstGeom>
        </p:spPr>
      </p:pic>
      <p:pic>
        <p:nvPicPr>
          <p:cNvPr id="6" name="doctor-vox-front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"/>
    </mc:Choice>
    <mc:Fallback xmlns="">
      <p:transition spd="slow" advTm="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0509" y="993775"/>
            <a:ext cx="3743325" cy="187801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разогретую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духовку до 180 градусов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рыбу запекаться на 30-40 минут до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87791" y="0"/>
            <a:ext cx="1387613" cy="1104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9807" y="1463729"/>
            <a:ext cx="4224173" cy="2816116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" y="3369792"/>
            <a:ext cx="3651488" cy="243432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40" y="3482428"/>
            <a:ext cx="3675414" cy="2450276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1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9"/>
    </mc:Choice>
    <mc:Fallback xmlns="">
      <p:transition spd="slow" advTm="511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35" y="784874"/>
            <a:ext cx="3813694" cy="25424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/>
          <a:stretch/>
        </p:blipFill>
        <p:spPr>
          <a:xfrm rot="16200000">
            <a:off x="5246491" y="2257677"/>
            <a:ext cx="3794395" cy="274100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35" y="3671041"/>
            <a:ext cx="3813695" cy="25424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159964" y="0"/>
            <a:ext cx="1387613" cy="1104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5545" y="2365582"/>
            <a:ext cx="3807605" cy="253840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9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"/>
    </mc:Choice>
    <mc:Fallback xmlns="">
      <p:transition spd="slow" advTm="496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417394"/>
            <a:ext cx="8558213" cy="70643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Весенний салат с молодой капустой </a:t>
            </a:r>
            <a:r>
              <a:rPr lang="ru-RU" sz="3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огурцом</a:t>
            </a:r>
            <a:endParaRPr lang="ru-RU" sz="32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69351" y="0"/>
            <a:ext cx="1402287" cy="1116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6414" r="2852"/>
          <a:stretch/>
        </p:blipFill>
        <p:spPr>
          <a:xfrm>
            <a:off x="1671638" y="1694236"/>
            <a:ext cx="6157913" cy="4092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586788" y="2528888"/>
            <a:ext cx="3086100" cy="213904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Салат с молодой капустой и огурцом очень полезный, питательный и вкусный. Считается, что капуста способна исцелить болезни, способствует поднятию духа и настроения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2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1"/>
    </mc:Choice>
    <mc:Fallback xmlns="">
      <p:transition spd="slow" advTm="837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73" y="1340288"/>
            <a:ext cx="2761742" cy="687625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Нарезаем капусту и огурец тонкой соломкой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5382" y="2799297"/>
            <a:ext cx="3614743" cy="240983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15" y="755806"/>
            <a:ext cx="3459083" cy="230605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07" y="1072108"/>
            <a:ext cx="3224054" cy="214936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436493" y="77540"/>
            <a:ext cx="1151006" cy="916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7769" y="212488"/>
            <a:ext cx="345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елень выращенную на подоконнике добавляем в салат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9904" y="4361366"/>
            <a:ext cx="2622020" cy="17480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4226047"/>
            <a:ext cx="3480505" cy="232033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8791" y="3899463"/>
            <a:ext cx="3110212" cy="20734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457825" y="3434767"/>
            <a:ext cx="444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лимонный сок и растительное масло, все перемешиваем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7"/>
    </mc:Choice>
    <mc:Fallback xmlns="">
      <p:transition spd="slow" advTm="905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94216" y="0"/>
            <a:ext cx="1228726" cy="978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32" y="3428798"/>
            <a:ext cx="4156475" cy="2770983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5086" y="979788"/>
            <a:ext cx="4478529" cy="2985686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1866" y="2849628"/>
            <a:ext cx="4480718" cy="298714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86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5"/>
    </mc:Choice>
    <mc:Fallback xmlns="">
      <p:transition spd="slow" advTm="515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99" y="365126"/>
            <a:ext cx="7358063" cy="59213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Творожный пудинг</a:t>
            </a:r>
            <a:endParaRPr lang="ru-RU" sz="36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441447"/>
            <a:ext cx="6817521" cy="4545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385761" y="141652"/>
            <a:ext cx="1328738" cy="1057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58264" y="2671763"/>
            <a:ext cx="2957514" cy="126188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Пудинг творожный считается очень полезной едой. При этом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блюдо вкусное и легко готовится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8"/>
    </mc:Choice>
    <mc:Fallback xmlns="">
      <p:transition spd="slow" advTm="584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104" y="1672253"/>
            <a:ext cx="3313568" cy="70643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Смешиваем яйцо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сахаром и взбиваем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2375" y="3211239"/>
            <a:ext cx="3672024" cy="244801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11" y="200549"/>
            <a:ext cx="2952168" cy="1968111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343185" y="0"/>
            <a:ext cx="1371602" cy="1091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6384" y="3617947"/>
            <a:ext cx="3557550" cy="2371700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19221" y="2319754"/>
            <a:ext cx="357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творог и перемешиваем до однородности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/>
          <a:stretch/>
        </p:blipFill>
        <p:spPr>
          <a:xfrm>
            <a:off x="7990659" y="3324937"/>
            <a:ext cx="3414714" cy="2957717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9716" y="1882537"/>
            <a:ext cx="3250643" cy="216709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329488" y="365126"/>
            <a:ext cx="317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Засыпаем манную крупу и взбиваем всё миксером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7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1"/>
    </mc:Choice>
    <mc:Fallback xmlns="">
      <p:transition spd="slow" advTm="12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613" y="371476"/>
            <a:ext cx="3171825" cy="770661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Разливаем тесто в силиконовую формочку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101" y="1981409"/>
            <a:ext cx="4532843" cy="302189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134548" y="168613"/>
            <a:ext cx="1222986" cy="973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3920" y="2001074"/>
            <a:ext cx="4473853" cy="2982567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29274" y="5900738"/>
            <a:ext cx="528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Запекаем пудинг в микроволновке 5 минут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5000" y="2335090"/>
            <a:ext cx="4073033" cy="271535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1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4"/>
    </mc:Choice>
    <mc:Fallback xmlns="">
      <p:transition spd="slow" advTm="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8729" y="393383"/>
            <a:ext cx="5044693" cy="82073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Пудинг готов!</a:t>
            </a:r>
            <a:endParaRPr lang="ru-RU" sz="32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6285" y="2322970"/>
            <a:ext cx="4635684" cy="309045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0944" y="2332292"/>
            <a:ext cx="4691623" cy="312774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09754" y="0"/>
            <a:ext cx="1357312" cy="1080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1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7"/>
    </mc:Choice>
    <mc:Fallback xmlns="">
      <p:transition spd="slow" advTm="14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4612" y="365126"/>
            <a:ext cx="7315201" cy="82073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из сухофруктов</a:t>
            </a:r>
            <a:endParaRPr lang="ru-RU" sz="36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29" y="1642508"/>
            <a:ext cx="6451640" cy="4301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400050" y="105413"/>
            <a:ext cx="1357312" cy="108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29813" y="3157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650578" y="1911043"/>
            <a:ext cx="2743200" cy="286232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из сухофруктов очень полезно включать в свой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рацион. Он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наполняет организм витаминами, укрепляет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иммунитет, насыщает организм полезными веществами, которые хорошо сохраняются при сушке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8"/>
    </mc:Choice>
    <mc:Fallback xmlns="">
      <p:transition spd="slow" advTm="614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256278"/>
            <a:ext cx="9034463" cy="89542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блюдо</a:t>
            </a:r>
            <a:br>
              <a:rPr lang="ru-RU" sz="2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«Борщ домашний» </a:t>
            </a:r>
            <a:endParaRPr lang="ru-RU" sz="28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8" r="5084"/>
          <a:stretch/>
        </p:blipFill>
        <p:spPr>
          <a:xfrm>
            <a:off x="1516575" y="2193876"/>
            <a:ext cx="5883606" cy="377219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548639" y="151254"/>
            <a:ext cx="1388746" cy="1105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8100" y="1700213"/>
            <a:ext cx="427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 – это первое блюдо, особая разновидность супа.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8100" y="2657476"/>
            <a:ext cx="427368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Знаменитый красный борщ любят за особенный аромат, удивительный вкус и насыщенный цвет. Идеальное сочетание овощей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придают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борщу тот индивидуальный вкус, благодаря которому он входит в список самых известных супов мира. Борщ подают в дорогих ресторанах и готовят дома. Всякий раз, когда есть возможность попробовать борщ, мы выбираем именно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29013" y="1119757"/>
            <a:ext cx="5186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нгредиенты</a:t>
            </a:r>
          </a:p>
        </p:txBody>
      </p:sp>
    </p:spTree>
    <p:extLst>
      <p:ext uri="{BB962C8B-B14F-4D97-AF65-F5344CB8AC3E}">
        <p14:creationId xmlns:p14="http://schemas.microsoft.com/office/powerpoint/2010/main" val="392250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6"/>
    </mc:Choice>
    <mc:Fallback xmlns="">
      <p:transition spd="slow" advTm="1424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7" y="114634"/>
            <a:ext cx="1353429" cy="1085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570" y="2336630"/>
            <a:ext cx="4500563" cy="300037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71713" y="328614"/>
            <a:ext cx="5386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Сухофрукты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перебираем, промываем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откидываем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дуршлаг, чтобы стекла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вода. Вливаем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кастрюлю воду,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доводим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кипения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88" y="1586536"/>
            <a:ext cx="4814887" cy="3209924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29288" y="5072063"/>
            <a:ext cx="4657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Закладываем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сухофрукты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кипящую воду и варим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20 минут</a:t>
            </a:r>
          </a:p>
        </p:txBody>
      </p:sp>
    </p:spTree>
    <p:extLst>
      <p:ext uri="{BB962C8B-B14F-4D97-AF65-F5344CB8AC3E}">
        <p14:creationId xmlns:p14="http://schemas.microsoft.com/office/powerpoint/2010/main" val="605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"/>
    </mc:Choice>
    <mc:Fallback xmlns="">
      <p:transition spd="slow" advTm="326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7" y="114634"/>
            <a:ext cx="1353429" cy="10851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85938" y="657224"/>
            <a:ext cx="33718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сахар, перемешиваем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снимаем кастрюлю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огня.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под крышкой на 10-15 минут, чтобы он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настоялся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00700" y="4371975"/>
            <a:ext cx="2371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азливаем компот в стакан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87" y="319280"/>
            <a:ext cx="3984003" cy="2656002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10" y="3451150"/>
            <a:ext cx="3824402" cy="2549601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3623" y="3939954"/>
            <a:ext cx="2932821" cy="1955214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0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7"/>
    </mc:Choice>
    <mc:Fallback xmlns="">
      <p:transition spd="slow" advTm="12147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664" y="5514975"/>
            <a:ext cx="8258174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аппетита!</a:t>
            </a:r>
            <a:endParaRPr lang="ru-RU" sz="48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42" t="6509" r="3302" b="12588"/>
          <a:stretch/>
        </p:blipFill>
        <p:spPr>
          <a:xfrm>
            <a:off x="2235994" y="772214"/>
            <a:ext cx="7203031" cy="41569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71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5"/>
    </mc:Choice>
    <mc:Fallback xmlns="">
      <p:transition spd="slow" advTm="919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7" y="114634"/>
            <a:ext cx="1353429" cy="1085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7439" y="31432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3" y="1728788"/>
            <a:ext cx="5924548" cy="444341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23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7"/>
    </mc:Choice>
    <mc:Fallback xmlns="">
      <p:transition spd="slow" advTm="671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7" y="114634"/>
            <a:ext cx="1353429" cy="10851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527" y="1760320"/>
            <a:ext cx="2927419" cy="476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863" y="255467"/>
            <a:ext cx="3822970" cy="3021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109" y="3369617"/>
            <a:ext cx="2631508" cy="3280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780" y="3369617"/>
            <a:ext cx="2631507" cy="3280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5963" y="500062"/>
            <a:ext cx="491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Урожай, собранный на нашем огороде мы использовали для приготовления блюд на кулинарный конкурс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/>
    </mc:Choice>
    <mc:Fallback xmlns="">
      <p:transition spd="slow" advTm="588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418" y="241193"/>
            <a:ext cx="8429625" cy="897658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ru-RU" sz="2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itchFamily="34" charset="0"/>
                <a:ea typeface="+mn-ea"/>
                <a:cs typeface="+mn-cs"/>
              </a:rPr>
              <a:t>Этапы приготовления </a:t>
            </a:r>
            <a:r>
              <a:rPr lang="ru-RU" sz="28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itchFamily="34" charset="0"/>
                <a:ea typeface="+mn-ea"/>
                <a:cs typeface="+mn-cs"/>
              </a:rPr>
              <a:t>первого </a:t>
            </a:r>
            <a:r>
              <a:rPr lang="ru-RU" sz="2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itchFamily="34" charset="0"/>
                <a:ea typeface="+mn-ea"/>
                <a:cs typeface="+mn-cs"/>
              </a:rPr>
              <a:t>блюда </a:t>
            </a:r>
            <a:r>
              <a:rPr lang="ru-RU" sz="2800" b="1" cap="all" dirty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rPr>
              <a:t/>
            </a:r>
            <a:br>
              <a:rPr lang="ru-RU" sz="2800" b="1" cap="all" dirty="0">
                <a:ln w="9000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88907" y="21575"/>
            <a:ext cx="1388746" cy="1105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2074" y="3276352"/>
            <a:ext cx="33281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Производим закладку мяса свинины, добавляем соль по вкусу. Доводим до кипения, осторожно снимаем накипь и оставляем мясо вариться на медленном огне 30 мин 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6785" y="2569376"/>
            <a:ext cx="4100558" cy="273370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87" y="3737999"/>
            <a:ext cx="3549413" cy="236627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2" t="25206" r="3403" b="20727"/>
          <a:stretch/>
        </p:blipFill>
        <p:spPr>
          <a:xfrm>
            <a:off x="1380987" y="1281710"/>
            <a:ext cx="2322415" cy="1737966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00245" y="1281710"/>
            <a:ext cx="478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 моем овощи и мясо, готовим специи для бульона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55208" r="68010" b="13125"/>
          <a:stretch/>
        </p:blipFill>
        <p:spPr>
          <a:xfrm>
            <a:off x="5815974" y="2084388"/>
            <a:ext cx="1686387" cy="125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1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5"/>
    </mc:Choice>
    <mc:Fallback xmlns="">
      <p:transition spd="slow" advTm="995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2" y="1009252"/>
            <a:ext cx="4614862" cy="51528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Подготавливаем овощи для пассировки:</a:t>
            </a:r>
            <a:b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лук, морковь и свеклу</a:t>
            </a:r>
            <a:endParaRPr lang="ru-RU" sz="2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9440" y="2137745"/>
            <a:ext cx="4596915" cy="3064611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446395" y="314325"/>
            <a:ext cx="1196667" cy="9525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040" y="1371593"/>
            <a:ext cx="35432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Пассировка -  это предварительная термическая обработка овощей, в ходе которой получается однородная размягченная масса, используемая в дальнейшем для приготовления первых блюд. Пассированные овощи довольно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полезны. Все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в том , что обработанные таким образом продукты сохраняют в себе большую часть полезных компонентов, которые в последующем передаются в готовящееся блюдо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707" y="1899287"/>
            <a:ext cx="4011516" cy="346892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4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4"/>
    </mc:Choice>
    <mc:Fallback xmlns="">
      <p:transition spd="slow" advTm="1289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51044" y="16633"/>
            <a:ext cx="1322307" cy="1052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15" y="2343369"/>
            <a:ext cx="3345497" cy="2887906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4186237" y="428625"/>
            <a:ext cx="3863649" cy="2897737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81" y="2464703"/>
            <a:ext cx="3967856" cy="2645237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18310" y="5231275"/>
            <a:ext cx="6943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Занимаемся приготовлением пассировки овощей: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разогретую сковороду добавляем сливочное масло, выкладываем лук и морковь, помешиваем во избежание подгорания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7"/>
    </mc:Choice>
    <mc:Fallback xmlns="">
      <p:transition spd="slow" advTm="761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370" y="1042989"/>
            <a:ext cx="5643562" cy="1371599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пассировку добавляем лимонного сока для сохранения цвета свеклы. Тушим 5 минут, после чего выкладываем 1 чайную ложку томатной пасты. Пассировка томится на медленном огне ещё 5-7 минут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1253" y="1808816"/>
            <a:ext cx="5480380" cy="3653587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13" y="2596756"/>
            <a:ext cx="4714876" cy="3143250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365343" y="0"/>
            <a:ext cx="1322307" cy="10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4"/>
    </mc:Choice>
    <mc:Fallback xmlns="">
      <p:transition spd="slow" advTm="808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978" y="757452"/>
            <a:ext cx="5997767" cy="1314450"/>
          </a:xfrm>
        </p:spPr>
        <p:txBody>
          <a:bodyPr>
            <a:noAutofit/>
          </a:bodyPr>
          <a:lstStyle/>
          <a:p>
            <a:pPr algn="r"/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Подготавливаем овощи: картофель режем на дольки, 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капусту со своего садового участка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нарезаем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соломкой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26605" y="14502"/>
            <a:ext cx="1388746" cy="1105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89363" y="1963681"/>
            <a:ext cx="5062252" cy="3374835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51" y="2071902"/>
            <a:ext cx="5263981" cy="3509320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3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"/>
    </mc:Choice>
    <mc:Fallback xmlns="">
      <p:transition spd="slow" advTm="579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3931" y="70035"/>
            <a:ext cx="6243057" cy="1838395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кастрюлю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бульоном выкладываем нашинкованную капусту, а через 15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 нарезанный кубиками картофель.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Варим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10-12 минут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6645" y="2457921"/>
            <a:ext cx="4203218" cy="280214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32935"/>
          <a:stretch/>
        </p:blipFill>
        <p:spPr>
          <a:xfrm>
            <a:off x="257386" y="66173"/>
            <a:ext cx="1159593" cy="923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0" r="59120"/>
          <a:stretch/>
        </p:blipFill>
        <p:spPr>
          <a:xfrm>
            <a:off x="6033639" y="3858993"/>
            <a:ext cx="3689072" cy="225605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24959" r="71806" b="7035"/>
          <a:stretch/>
        </p:blipFill>
        <p:spPr>
          <a:xfrm rot="16200000">
            <a:off x="6930801" y="689789"/>
            <a:ext cx="1934712" cy="372903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0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1|2.2|1.7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0.8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705</Words>
  <Application>Microsoft Office PowerPoint</Application>
  <PresentationFormat>Широкоэкранный</PresentationFormat>
  <Paragraphs>68</Paragraphs>
  <Slides>34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Times New Roman</vt:lpstr>
      <vt:lpstr>Тема Office</vt:lpstr>
      <vt:lpstr>Государственное казенное учреждение Владимирской области  «Ляховский детский дом» Команда «Новое Поколение – 2022» представляет</vt:lpstr>
      <vt:lpstr> КУЛИНАРНЫЙ Поединок  «Приятного аппетита» </vt:lpstr>
      <vt:lpstr>Первое блюдо «Борщ домашний» </vt:lpstr>
      <vt:lpstr>Этапы приготовления первого блюда  </vt:lpstr>
      <vt:lpstr>Подготавливаем овощи для пассировки:  лук, морковь и свеклу</vt:lpstr>
      <vt:lpstr>Презентация PowerPoint</vt:lpstr>
      <vt:lpstr>В пассировку добавляем лимонного сока для сохранения цвета свеклы. Тушим 5 минут, после чего выкладываем 1 чайную ложку томатной пасты. Пассировка томится на медленном огне ещё 5-7 минут</vt:lpstr>
      <vt:lpstr> Подготавливаем овощи: картофель режем на дольки,  капусту со своего садового участка нарезаем соломкой </vt:lpstr>
      <vt:lpstr>В кастрюлю с бульоном выкладываем нашинкованную капусту, а через 15 минут нарезанный кубиками картофель. Варим около 10-12 минут</vt:lpstr>
      <vt:lpstr>Добавляем пассированные овощи, хорошо перемешиваем. Варим борщ со свеклой на слабом огне 3 минуты. Затем добавляем перец горошком, лавровый лист </vt:lpstr>
      <vt:lpstr>Добавляем в борщ нарезанный зелёный лук выращенный на подоконнике. Выключаем плиту, накрываем кастрюлю крышкой и оставляем борщ настояться  </vt:lpstr>
      <vt:lpstr> Подаём борщ со сметаной и зеленью</vt:lpstr>
      <vt:lpstr>Второе блюдо «Картофель печеный с рыбой под шубой» </vt:lpstr>
      <vt:lpstr>Приготовление запечённого картофеля</vt:lpstr>
      <vt:lpstr>Производим разморозку рыбы при комнатной температуре, не используя микроволновку или горячую воду. Сполоснем рыбу водой и обсушим одноразовыми бумажными полотенцами. Распределяем равномерно специи </vt:lpstr>
      <vt:lpstr>морковь и лук чистим, промываем проточной водой</vt:lpstr>
      <vt:lpstr>Подготавливаем помидоры </vt:lpstr>
      <vt:lpstr>Подготавливаем сыр</vt:lpstr>
      <vt:lpstr>Делаем шубу для рыбы. В форму для выпекания выкладываем порционный кусочек рыбы. Засыпаем его пережаркой из овощей, затем выкладываем помидоры. Сверху посыпаем все слоем сыра. </vt:lpstr>
      <vt:lpstr>В разогретую духовку до 180 градусов отправляем рыбу запекаться на 30-40 минут до готовности</vt:lpstr>
      <vt:lpstr>Презентация PowerPoint</vt:lpstr>
      <vt:lpstr>Весенний салат с молодой капустой и огурцом</vt:lpstr>
      <vt:lpstr>Нарезаем капусту и огурец тонкой соломкой</vt:lpstr>
      <vt:lpstr>Презентация PowerPoint</vt:lpstr>
      <vt:lpstr>Творожный пудинг</vt:lpstr>
      <vt:lpstr>Смешиваем яйцо с сахаром и взбиваем</vt:lpstr>
      <vt:lpstr>Разливаем тесто в силиконовую формочку</vt:lpstr>
      <vt:lpstr>Пудинг готов!</vt:lpstr>
      <vt:lpstr>Компот из сухофруктов</vt:lpstr>
      <vt:lpstr>Презентация PowerPoint</vt:lpstr>
      <vt:lpstr>Презентация PowerPoint</vt:lpstr>
      <vt:lpstr>Приятного аппетита!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216</cp:revision>
  <dcterms:created xsi:type="dcterms:W3CDTF">2022-04-11T08:06:35Z</dcterms:created>
  <dcterms:modified xsi:type="dcterms:W3CDTF">2022-04-14T09:32:21Z</dcterms:modified>
</cp:coreProperties>
</file>