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1" r:id="rId3"/>
    <p:sldId id="288" r:id="rId4"/>
    <p:sldId id="259" r:id="rId5"/>
    <p:sldId id="282" r:id="rId6"/>
    <p:sldId id="279" r:id="rId7"/>
    <p:sldId id="263" r:id="rId8"/>
    <p:sldId id="269" r:id="rId9"/>
    <p:sldId id="278" r:id="rId10"/>
    <p:sldId id="272" r:id="rId11"/>
    <p:sldId id="289" r:id="rId12"/>
    <p:sldId id="271" r:id="rId13"/>
    <p:sldId id="273" r:id="rId14"/>
    <p:sldId id="264" r:id="rId15"/>
    <p:sldId id="277" r:id="rId16"/>
    <p:sldId id="265" r:id="rId17"/>
    <p:sldId id="267" r:id="rId18"/>
    <p:sldId id="262" r:id="rId19"/>
    <p:sldId id="284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8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3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5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F721-8A6D-47AD-9E7E-F1054A2D9AF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792D-67B3-4D6F-B824-2A4EAF34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4.png"/><Relationship Id="rId2" Type="http://schemas.microsoft.com/office/2007/relationships/media" Target="../media/media11.wma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4.png"/><Relationship Id="rId2" Type="http://schemas.microsoft.com/office/2007/relationships/media" Target="../media/media12.wma"/><Relationship Id="rId1" Type="http://schemas.openxmlformats.org/officeDocument/2006/relationships/tags" Target="../tags/tag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4.png"/><Relationship Id="rId2" Type="http://schemas.microsoft.com/office/2007/relationships/media" Target="../media/media13.wma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media14.wma"/><Relationship Id="rId7" Type="http://schemas.openxmlformats.org/officeDocument/2006/relationships/image" Target="../media/image32.jpeg"/><Relationship Id="rId2" Type="http://schemas.microsoft.com/office/2007/relationships/media" Target="../media/media14.wma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4.png"/><Relationship Id="rId2" Type="http://schemas.microsoft.com/office/2007/relationships/media" Target="../media/media15.wma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6.wma"/><Relationship Id="rId7" Type="http://schemas.openxmlformats.org/officeDocument/2006/relationships/image" Target="../media/image35.jpeg"/><Relationship Id="rId2" Type="http://schemas.microsoft.com/office/2007/relationships/media" Target="../media/media16.wma"/><Relationship Id="rId1" Type="http://schemas.openxmlformats.org/officeDocument/2006/relationships/tags" Target="../tags/tag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7.wma"/><Relationship Id="rId7" Type="http://schemas.openxmlformats.org/officeDocument/2006/relationships/image" Target="../media/image40.jpeg"/><Relationship Id="rId2" Type="http://schemas.microsoft.com/office/2007/relationships/media" Target="../media/media17.wma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9.wma"/><Relationship Id="rId7" Type="http://schemas.openxmlformats.org/officeDocument/2006/relationships/image" Target="../media/image43.jpeg"/><Relationship Id="rId2" Type="http://schemas.microsoft.com/office/2007/relationships/media" Target="../media/media19.wma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42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wma"/><Relationship Id="rId7" Type="http://schemas.openxmlformats.org/officeDocument/2006/relationships/image" Target="../media/image9.jpeg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16.jpe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8.wma"/><Relationship Id="rId7" Type="http://schemas.openxmlformats.org/officeDocument/2006/relationships/image" Target="../media/image19.jpeg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wma"/><Relationship Id="rId7" Type="http://schemas.openxmlformats.org/officeDocument/2006/relationships/image" Target="../media/image22.jpeg"/><Relationship Id="rId2" Type="http://schemas.microsoft.com/office/2007/relationships/media" Target="../media/media9.wma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370167" y="204716"/>
            <a:ext cx="1561622" cy="124308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8615" y="204716"/>
            <a:ext cx="11081982" cy="110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Владимирской области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«Ляховский детский дом»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«Новое Поколение – 2022»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65" y="1571624"/>
            <a:ext cx="7470159" cy="497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krasivaa_muzyka_bez_slov_(muzebra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2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888" y="1824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"/>
    </mc:Choice>
    <mc:Fallback xmlns="">
      <p:transition spd="slow" advTm="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playEvt time="7037" objId="7"/>
        <p14:stopEvt time="7037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087" y="248901"/>
            <a:ext cx="8186737" cy="894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кухонной лопаточки в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жизни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772080" y="169289"/>
            <a:ext cx="1223224" cy="973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13006"/>
          <a:stretch/>
        </p:blipFill>
        <p:spPr>
          <a:xfrm>
            <a:off x="7070569" y="2171700"/>
            <a:ext cx="4792817" cy="404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8614" y="1843088"/>
            <a:ext cx="64150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Выбирая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будущее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 я решил создать кухонную лопаточку, так как неплохо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 обрабатывать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и люблю готовить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Сделанной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 вещью, намного приятнее работать,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тому же я сэкономил свой личный бюджет.</a:t>
            </a:r>
            <a:endParaRPr lang="ru-RU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3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5"/>
    </mc:Choice>
    <mc:Fallback xmlns="">
      <p:transition spd="slow" advTm="21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20540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30809" y="213888"/>
            <a:ext cx="1292839" cy="10291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4424" y="341194"/>
            <a:ext cx="9286876" cy="50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одставка под горячее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31841" r="39872" b="8060"/>
          <a:stretch/>
        </p:blipFill>
        <p:spPr>
          <a:xfrm>
            <a:off x="3021805" y="1091936"/>
            <a:ext cx="5393533" cy="542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5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"/>
    </mc:Choice>
    <mc:Fallback xmlns="">
      <p:transition spd="slow" advTm="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5029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242888"/>
            <a:ext cx="7686675" cy="685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 основания подставки под горячее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8788" y="2365573"/>
            <a:ext cx="5400951" cy="304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12127" y="136763"/>
            <a:ext cx="1317936" cy="104910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8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7"/>
    </mc:Choice>
    <mc:Fallback xmlns="">
      <p:transition spd="slow" advTm="4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3533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488" y="248903"/>
            <a:ext cx="8529637" cy="6226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основания подставки под горячее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646" y="2213792"/>
            <a:ext cx="4904268" cy="276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4759" y="2639596"/>
            <a:ext cx="487118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23969" y="152985"/>
            <a:ext cx="1391818" cy="1107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0087" y="2954337"/>
            <a:ext cx="4724400" cy="26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5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8"/>
    </mc:Choice>
    <mc:Fallback xmlns="">
      <p:transition spd="slow" advTm="6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5542" objId="7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365126"/>
            <a:ext cx="8015287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 и отпиливание накладных элементов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24" y="1468840"/>
            <a:ext cx="7339475" cy="489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01325" y="218707"/>
            <a:ext cx="1351116" cy="107551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384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7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"/>
    </mc:Choice>
    <mc:Fallback xmlns="">
      <p:transition spd="slow" advTm="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7"/>
        <p14:stopEvt time="3541" objId="7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351478"/>
            <a:ext cx="9229725" cy="948685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Компоновка и приклеивание накладных элементов к основанию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1"/>
          <a:stretch/>
        </p:blipFill>
        <p:spPr>
          <a:xfrm>
            <a:off x="640473" y="1700212"/>
            <a:ext cx="5348192" cy="331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4723"/>
            <a:ext cx="5065866" cy="337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544175" y="248902"/>
            <a:ext cx="1351116" cy="107551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2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8"/>
        <p14:stopEvt time="5578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3" y="365125"/>
            <a:ext cx="8365440" cy="98600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Шлифование основания подставки под горячее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807977" y="141611"/>
            <a:ext cx="1222098" cy="972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7367"/>
          <a:stretch/>
        </p:blipFill>
        <p:spPr>
          <a:xfrm>
            <a:off x="6857999" y="2571923"/>
            <a:ext cx="4929189" cy="400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2786"/>
          <a:stretch/>
        </p:blipFill>
        <p:spPr>
          <a:xfrm>
            <a:off x="500063" y="1497955"/>
            <a:ext cx="5114923" cy="418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9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"/>
    </mc:Choice>
    <mc:Fallback xmlns="">
      <p:transition spd="slow" advTm="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7"/>
        <p14:stopEvt time="4083" objId="7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09" y="385763"/>
            <a:ext cx="7469804" cy="67151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подставки под горячее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754130" y="130237"/>
            <a:ext cx="1290233" cy="102705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41431"/>
              </p:ext>
            </p:extLst>
          </p:nvPr>
        </p:nvGraphicFramePr>
        <p:xfrm>
          <a:off x="1173706" y="1678675"/>
          <a:ext cx="8956131" cy="4312692"/>
        </p:xfrm>
        <a:graphic>
          <a:graphicData uri="http://schemas.openxmlformats.org/drawingml/2006/table">
            <a:tbl>
              <a:tblPr/>
              <a:tblGrid>
                <a:gridCol w="2953617"/>
                <a:gridCol w="2398545"/>
                <a:gridCol w="1641749"/>
                <a:gridCol w="1962220"/>
              </a:tblGrid>
              <a:tr h="858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Сырье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Фанера 12х200х200 мм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Шлифовальный круг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Клей ПВА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гр.- 130,00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гр.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6913" y="3081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3"/>
    </mc:Choice>
    <mc:Fallback xmlns="">
      <p:transition spd="slow" advTm="14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12550" objId="6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405718"/>
            <a:ext cx="62095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Необходимым предметом на каждой кухне является подставка под горячее.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сохранить поверхность стола от воздействия высокой температуры и идеально подойдет к моему интерьеру будущей кухни.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592594" y="152984"/>
            <a:ext cx="1423194" cy="113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138" y="246191"/>
            <a:ext cx="93297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Применение подставки под горячее в самостоятельной жизни</a:t>
            </a:r>
          </a:p>
          <a:p>
            <a:pPr algn="ctr">
              <a:lnSpc>
                <a:spcPct val="90000"/>
              </a:lnSpc>
            </a:pP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31841" r="39872" b="8060"/>
          <a:stretch/>
        </p:blipFill>
        <p:spPr>
          <a:xfrm>
            <a:off x="1600202" y="3366764"/>
            <a:ext cx="3243262" cy="32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6" y="2171587"/>
            <a:ext cx="5520532" cy="368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6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2"/>
    </mc:Choice>
    <mc:Fallback xmlns="">
      <p:transition spd="slow" advTm="15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5007" objId="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2321" y="436728"/>
            <a:ext cx="80112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94949" y="188874"/>
            <a:ext cx="1277975" cy="1017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02" y="1324823"/>
            <a:ext cx="3539011" cy="531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"/>
    </mc:Choice>
    <mc:Fallback xmlns="">
      <p:transition spd="slow" advTm="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5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3" y="248902"/>
            <a:ext cx="8308714" cy="7940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поделок «Палитра талантов»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irstroy.by/image/data/Mygkay_mebel/vubor_cveta_obivki_divan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1" y="1659561"/>
            <a:ext cx="6994692" cy="49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5515" y="2579427"/>
            <a:ext cx="431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Велем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1352596"/>
            <a:ext cx="3498907" cy="525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664390" y="198477"/>
            <a:ext cx="1294248" cy="1030248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7"/>
    </mc:Choice>
    <mc:Fallback xmlns="">
      <p:transition spd="slow" advTm="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5561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18905" y="257175"/>
            <a:ext cx="7642746" cy="7429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лопаточка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D4746"/>
              </a:clrFrom>
              <a:clrTo>
                <a:srgbClr val="1D474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82" b="88268" l="60756" r="820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11334" r="15276" b="3184"/>
          <a:stretch/>
        </p:blipFill>
        <p:spPr>
          <a:xfrm rot="17407799">
            <a:off x="2606833" y="-4559678"/>
            <a:ext cx="6669761" cy="14272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398192" y="115451"/>
            <a:ext cx="1631883" cy="129901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7700" y="196691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1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"/>
    </mc:Choice>
    <mc:Fallback xmlns="">
      <p:transition spd="slow" advTm="3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7"/>
        <p14:stopEvt time="3537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592595" y="141611"/>
            <a:ext cx="1437480" cy="114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942974"/>
            <a:ext cx="2852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Рейка березовая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115175" y="1285874"/>
            <a:ext cx="33268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приспособления: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Столярный верстак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Электролобзик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Струбцина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шлифовальный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Сверлильный станок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Вытяжка-пылесос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9" y="2160864"/>
            <a:ext cx="5911849" cy="394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9"/>
    </mc:Choice>
    <mc:Fallback xmlns="">
      <p:transition spd="slow" advTm="7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7"/>
        <p14:stopEvt time="7061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nternat14.ru/wp-content/uploads/2017/11/1504003346_t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69" y="1183277"/>
            <a:ext cx="9015413" cy="61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537" y="201818"/>
            <a:ext cx="89154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1.Проверить работу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исправность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   электроинструментов.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2.Прочно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столярном верстаке.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3.Надеть фартук, защитные очки, респиратор. </a:t>
            </a:r>
          </a:p>
          <a:p>
            <a:pPr marL="628650" indent="-4429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 травмы в процессе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электроприборами запрещается: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наклонять голову близко к сверлу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насадкам;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класть посторонние предметы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останавливать или прикасаться руками к патрону или сверлу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442913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отходить от аппарата, не выключив его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448214" y="201818"/>
            <a:ext cx="1442434" cy="1148207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8350" y="305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8"/>
    </mc:Choice>
    <mc:Fallback xmlns=""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6"/>
        <p14:stopEvt time="8072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105" y="248902"/>
            <a:ext cx="7466604" cy="751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рисунка лопаточки по шаблону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736182" y="221224"/>
            <a:ext cx="1193880" cy="950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3" y="1363460"/>
            <a:ext cx="5482744" cy="365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25" y="2811699"/>
            <a:ext cx="5314949" cy="354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8"/>
    </mc:Choice>
    <mc:Fallback xmlns="">
      <p:transition spd="slow" advTm="5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3551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4" y="365125"/>
            <a:ext cx="6657975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лопаточки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электролобзиком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9992" y="2583399"/>
            <a:ext cx="4757580" cy="267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1429" y="2101274"/>
            <a:ext cx="502340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562053" y="185738"/>
            <a:ext cx="1412587" cy="1124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1887" y="2855238"/>
            <a:ext cx="4855723" cy="273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0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7"/>
    </mc:Choice>
    <mc:Fallback xmlns="">
      <p:transition spd="slow" advTm="5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4055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388" y="365126"/>
            <a:ext cx="7488082" cy="5635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Шлифование лопаточки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448" y="2445284"/>
            <a:ext cx="5302831" cy="298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562053" y="185738"/>
            <a:ext cx="1412587" cy="112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6226" y="2463397"/>
            <a:ext cx="5279656" cy="297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"/>
    </mc:Choice>
    <mc:Fallback xmlns="">
      <p:transition spd="slow" advTm="4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6"/>
        <p14:stopEvt time="3550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463" y="365127"/>
            <a:ext cx="6729412" cy="6064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 кухонной лопаточки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4" b="32935"/>
          <a:stretch/>
        </p:blipFill>
        <p:spPr>
          <a:xfrm>
            <a:off x="10718234" y="187104"/>
            <a:ext cx="1254691" cy="99875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64108"/>
              </p:ext>
            </p:extLst>
          </p:nvPr>
        </p:nvGraphicFramePr>
        <p:xfrm>
          <a:off x="1200150" y="1743074"/>
          <a:ext cx="9101139" cy="4138830"/>
        </p:xfrm>
        <a:graphic>
          <a:graphicData uri="http://schemas.openxmlformats.org/drawingml/2006/table">
            <a:tbl>
              <a:tblPr/>
              <a:tblGrid>
                <a:gridCol w="3120336"/>
                <a:gridCol w="2119403"/>
                <a:gridCol w="1808510"/>
                <a:gridCol w="2052890"/>
              </a:tblGrid>
              <a:tr h="757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единицу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23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Рейка березовая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Шлифовальный круг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 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 руб.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3"/>
    </mc:Choice>
    <mc:Fallback xmlns="">
      <p:transition spd="slow" advTm="15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14044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247</Words>
  <Application>Microsoft Office PowerPoint</Application>
  <PresentationFormat>Широкоэкранный</PresentationFormat>
  <Paragraphs>78</Paragraphs>
  <Slides>19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Конкурс поделок «Палитра талантов»</vt:lpstr>
      <vt:lpstr>Кухонная лопаточка </vt:lpstr>
      <vt:lpstr>Презентация PowerPoint</vt:lpstr>
      <vt:lpstr>Презентация PowerPoint</vt:lpstr>
      <vt:lpstr>Нанесение рисунка лопаточки по шаблону</vt:lpstr>
      <vt:lpstr>Вырезание лопаточки электролобзиком</vt:lpstr>
      <vt:lpstr>Шлифование лопаточки</vt:lpstr>
      <vt:lpstr>Себестоимость кухонной лопаточки</vt:lpstr>
      <vt:lpstr>Применение кухонной лопаточки в  самостоятельной жизни</vt:lpstr>
      <vt:lpstr>Презентация PowerPoint</vt:lpstr>
      <vt:lpstr>Разметка основания подставки под горячее</vt:lpstr>
      <vt:lpstr>Вырезание основания подставки под горячее</vt:lpstr>
      <vt:lpstr>Разметка и отпиливание накладных элементов</vt:lpstr>
      <vt:lpstr>Компоновка и приклеивание накладных элементов к основанию</vt:lpstr>
      <vt:lpstr>Шлифование основания подставки под горячее</vt:lpstr>
      <vt:lpstr>Себестоимость подставки под горячее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учреждение Владимирской области  «Ляховский детский дом» Команда «Новое Поколение – 2022»</dc:title>
  <dc:creator>User</dc:creator>
  <cp:lastModifiedBy>User</cp:lastModifiedBy>
  <cp:revision>150</cp:revision>
  <cp:lastPrinted>2022-03-31T12:24:28Z</cp:lastPrinted>
  <dcterms:created xsi:type="dcterms:W3CDTF">2022-03-31T07:01:14Z</dcterms:created>
  <dcterms:modified xsi:type="dcterms:W3CDTF">2022-04-07T10:35:32Z</dcterms:modified>
</cp:coreProperties>
</file>